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878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03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3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28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032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9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98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27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61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17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9407481-DED5-428A-8BA1-6EB3A9F39DB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5544D2E-7B86-4D00-8BBA-7B0FD6E48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34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79000"/>
                <a:alpha val="96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3491BC-B9AB-4BA5-9FF2-A7B4A3E8A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711864"/>
            <a:ext cx="8991600" cy="1645920"/>
          </a:xfrm>
          <a:custGeom>
            <a:avLst/>
            <a:gdLst>
              <a:gd name="connsiteX0" fmla="*/ 0 w 8991600"/>
              <a:gd name="connsiteY0" fmla="*/ 0 h 1646237"/>
              <a:gd name="connsiteX1" fmla="*/ 421914 w 8991600"/>
              <a:gd name="connsiteY1" fmla="*/ 0 h 1646237"/>
              <a:gd name="connsiteX2" fmla="*/ 1023659 w 8991600"/>
              <a:gd name="connsiteY2" fmla="*/ 0 h 1646237"/>
              <a:gd name="connsiteX3" fmla="*/ 1805237 w 8991600"/>
              <a:gd name="connsiteY3" fmla="*/ 0 h 1646237"/>
              <a:gd name="connsiteX4" fmla="*/ 2496898 w 8991600"/>
              <a:gd name="connsiteY4" fmla="*/ 0 h 1646237"/>
              <a:gd name="connsiteX5" fmla="*/ 3188560 w 8991600"/>
              <a:gd name="connsiteY5" fmla="*/ 0 h 1646237"/>
              <a:gd name="connsiteX6" fmla="*/ 3970137 w 8991600"/>
              <a:gd name="connsiteY6" fmla="*/ 0 h 1646237"/>
              <a:gd name="connsiteX7" fmla="*/ 4392051 w 8991600"/>
              <a:gd name="connsiteY7" fmla="*/ 0 h 1646237"/>
              <a:gd name="connsiteX8" fmla="*/ 4813964 w 8991600"/>
              <a:gd name="connsiteY8" fmla="*/ 0 h 1646237"/>
              <a:gd name="connsiteX9" fmla="*/ 5505626 w 8991600"/>
              <a:gd name="connsiteY9" fmla="*/ 0 h 1646237"/>
              <a:gd name="connsiteX10" fmla="*/ 6017455 w 8991600"/>
              <a:gd name="connsiteY10" fmla="*/ 0 h 1646237"/>
              <a:gd name="connsiteX11" fmla="*/ 6888949 w 8991600"/>
              <a:gd name="connsiteY11" fmla="*/ 0 h 1646237"/>
              <a:gd name="connsiteX12" fmla="*/ 7400778 w 8991600"/>
              <a:gd name="connsiteY12" fmla="*/ 0 h 1646237"/>
              <a:gd name="connsiteX13" fmla="*/ 8002524 w 8991600"/>
              <a:gd name="connsiteY13" fmla="*/ 0 h 1646237"/>
              <a:gd name="connsiteX14" fmla="*/ 8991600 w 8991600"/>
              <a:gd name="connsiteY14" fmla="*/ 0 h 1646237"/>
              <a:gd name="connsiteX15" fmla="*/ 8991600 w 8991600"/>
              <a:gd name="connsiteY15" fmla="*/ 499359 h 1646237"/>
              <a:gd name="connsiteX16" fmla="*/ 8991600 w 8991600"/>
              <a:gd name="connsiteY16" fmla="*/ 1015179 h 1646237"/>
              <a:gd name="connsiteX17" fmla="*/ 8991600 w 8991600"/>
              <a:gd name="connsiteY17" fmla="*/ 1646237 h 1646237"/>
              <a:gd name="connsiteX18" fmla="*/ 8299938 w 8991600"/>
              <a:gd name="connsiteY18" fmla="*/ 1646237 h 1646237"/>
              <a:gd name="connsiteX19" fmla="*/ 7788109 w 8991600"/>
              <a:gd name="connsiteY19" fmla="*/ 1646237 h 1646237"/>
              <a:gd name="connsiteX20" fmla="*/ 7006531 w 8991600"/>
              <a:gd name="connsiteY20" fmla="*/ 1646237 h 1646237"/>
              <a:gd name="connsiteX21" fmla="*/ 6404786 w 8991600"/>
              <a:gd name="connsiteY21" fmla="*/ 1646237 h 1646237"/>
              <a:gd name="connsiteX22" fmla="*/ 5982872 w 8991600"/>
              <a:gd name="connsiteY22" fmla="*/ 1646237 h 1646237"/>
              <a:gd name="connsiteX23" fmla="*/ 5291211 w 8991600"/>
              <a:gd name="connsiteY23" fmla="*/ 1646237 h 1646237"/>
              <a:gd name="connsiteX24" fmla="*/ 4689465 w 8991600"/>
              <a:gd name="connsiteY24" fmla="*/ 1646237 h 1646237"/>
              <a:gd name="connsiteX25" fmla="*/ 4267552 w 8991600"/>
              <a:gd name="connsiteY25" fmla="*/ 1646237 h 1646237"/>
              <a:gd name="connsiteX26" fmla="*/ 3665806 w 8991600"/>
              <a:gd name="connsiteY26" fmla="*/ 1646237 h 1646237"/>
              <a:gd name="connsiteX27" fmla="*/ 3153977 w 8991600"/>
              <a:gd name="connsiteY27" fmla="*/ 1646237 h 1646237"/>
              <a:gd name="connsiteX28" fmla="*/ 2642147 w 8991600"/>
              <a:gd name="connsiteY28" fmla="*/ 1646237 h 1646237"/>
              <a:gd name="connsiteX29" fmla="*/ 2040402 w 8991600"/>
              <a:gd name="connsiteY29" fmla="*/ 1646237 h 1646237"/>
              <a:gd name="connsiteX30" fmla="*/ 1258824 w 8991600"/>
              <a:gd name="connsiteY30" fmla="*/ 1646237 h 1646237"/>
              <a:gd name="connsiteX31" fmla="*/ 0 w 8991600"/>
              <a:gd name="connsiteY31" fmla="*/ 1646237 h 1646237"/>
              <a:gd name="connsiteX32" fmla="*/ 0 w 8991600"/>
              <a:gd name="connsiteY32" fmla="*/ 1064567 h 1646237"/>
              <a:gd name="connsiteX33" fmla="*/ 0 w 8991600"/>
              <a:gd name="connsiteY33" fmla="*/ 548746 h 1646237"/>
              <a:gd name="connsiteX34" fmla="*/ 0 w 8991600"/>
              <a:gd name="connsiteY34" fmla="*/ 0 h 164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91600" h="1646237" fill="none" extrusionOk="0">
                <a:moveTo>
                  <a:pt x="0" y="0"/>
                </a:moveTo>
                <a:cubicBezTo>
                  <a:pt x="209515" y="20822"/>
                  <a:pt x="282124" y="-6971"/>
                  <a:pt x="421914" y="0"/>
                </a:cubicBezTo>
                <a:cubicBezTo>
                  <a:pt x="561704" y="6971"/>
                  <a:pt x="851175" y="-26609"/>
                  <a:pt x="1023659" y="0"/>
                </a:cubicBezTo>
                <a:cubicBezTo>
                  <a:pt x="1196143" y="26609"/>
                  <a:pt x="1515467" y="-31589"/>
                  <a:pt x="1805237" y="0"/>
                </a:cubicBezTo>
                <a:cubicBezTo>
                  <a:pt x="2095007" y="31589"/>
                  <a:pt x="2229630" y="-9595"/>
                  <a:pt x="2496898" y="0"/>
                </a:cubicBezTo>
                <a:cubicBezTo>
                  <a:pt x="2764166" y="9595"/>
                  <a:pt x="3004215" y="25903"/>
                  <a:pt x="3188560" y="0"/>
                </a:cubicBezTo>
                <a:cubicBezTo>
                  <a:pt x="3372905" y="-25903"/>
                  <a:pt x="3684453" y="-13605"/>
                  <a:pt x="3970137" y="0"/>
                </a:cubicBezTo>
                <a:cubicBezTo>
                  <a:pt x="4255821" y="13605"/>
                  <a:pt x="4277509" y="12034"/>
                  <a:pt x="4392051" y="0"/>
                </a:cubicBezTo>
                <a:cubicBezTo>
                  <a:pt x="4506593" y="-12034"/>
                  <a:pt x="4704430" y="-6118"/>
                  <a:pt x="4813964" y="0"/>
                </a:cubicBezTo>
                <a:cubicBezTo>
                  <a:pt x="4923498" y="6118"/>
                  <a:pt x="5340944" y="30597"/>
                  <a:pt x="5505626" y="0"/>
                </a:cubicBezTo>
                <a:cubicBezTo>
                  <a:pt x="5670308" y="-30597"/>
                  <a:pt x="5840877" y="-1400"/>
                  <a:pt x="6017455" y="0"/>
                </a:cubicBezTo>
                <a:cubicBezTo>
                  <a:pt x="6194033" y="1400"/>
                  <a:pt x="6613126" y="-24080"/>
                  <a:pt x="6888949" y="0"/>
                </a:cubicBezTo>
                <a:cubicBezTo>
                  <a:pt x="7164772" y="24080"/>
                  <a:pt x="7218032" y="1256"/>
                  <a:pt x="7400778" y="0"/>
                </a:cubicBezTo>
                <a:cubicBezTo>
                  <a:pt x="7583524" y="-1256"/>
                  <a:pt x="7782853" y="25150"/>
                  <a:pt x="8002524" y="0"/>
                </a:cubicBezTo>
                <a:cubicBezTo>
                  <a:pt x="8222195" y="-25150"/>
                  <a:pt x="8728691" y="-36478"/>
                  <a:pt x="8991600" y="0"/>
                </a:cubicBezTo>
                <a:cubicBezTo>
                  <a:pt x="8977652" y="140685"/>
                  <a:pt x="8978836" y="354815"/>
                  <a:pt x="8991600" y="499359"/>
                </a:cubicBezTo>
                <a:cubicBezTo>
                  <a:pt x="9004364" y="643903"/>
                  <a:pt x="8968077" y="869109"/>
                  <a:pt x="8991600" y="1015179"/>
                </a:cubicBezTo>
                <a:cubicBezTo>
                  <a:pt x="9015123" y="1161249"/>
                  <a:pt x="8961633" y="1445817"/>
                  <a:pt x="8991600" y="1646237"/>
                </a:cubicBezTo>
                <a:cubicBezTo>
                  <a:pt x="8745525" y="1650613"/>
                  <a:pt x="8500851" y="1641642"/>
                  <a:pt x="8299938" y="1646237"/>
                </a:cubicBezTo>
                <a:cubicBezTo>
                  <a:pt x="8099025" y="1650832"/>
                  <a:pt x="7960428" y="1629387"/>
                  <a:pt x="7788109" y="1646237"/>
                </a:cubicBezTo>
                <a:cubicBezTo>
                  <a:pt x="7615790" y="1663087"/>
                  <a:pt x="7359073" y="1640321"/>
                  <a:pt x="7006531" y="1646237"/>
                </a:cubicBezTo>
                <a:cubicBezTo>
                  <a:pt x="6653989" y="1652153"/>
                  <a:pt x="6579066" y="1641928"/>
                  <a:pt x="6404786" y="1646237"/>
                </a:cubicBezTo>
                <a:cubicBezTo>
                  <a:pt x="6230507" y="1650546"/>
                  <a:pt x="6103054" y="1662852"/>
                  <a:pt x="5982872" y="1646237"/>
                </a:cubicBezTo>
                <a:cubicBezTo>
                  <a:pt x="5862690" y="1629622"/>
                  <a:pt x="5628272" y="1625566"/>
                  <a:pt x="5291211" y="1646237"/>
                </a:cubicBezTo>
                <a:cubicBezTo>
                  <a:pt x="4954150" y="1666908"/>
                  <a:pt x="4812619" y="1661463"/>
                  <a:pt x="4689465" y="1646237"/>
                </a:cubicBezTo>
                <a:cubicBezTo>
                  <a:pt x="4566311" y="1631011"/>
                  <a:pt x="4456156" y="1652119"/>
                  <a:pt x="4267552" y="1646237"/>
                </a:cubicBezTo>
                <a:cubicBezTo>
                  <a:pt x="4078948" y="1640355"/>
                  <a:pt x="3882080" y="1673026"/>
                  <a:pt x="3665806" y="1646237"/>
                </a:cubicBezTo>
                <a:cubicBezTo>
                  <a:pt x="3449532" y="1619448"/>
                  <a:pt x="3393441" y="1664030"/>
                  <a:pt x="3153977" y="1646237"/>
                </a:cubicBezTo>
                <a:cubicBezTo>
                  <a:pt x="2914513" y="1628444"/>
                  <a:pt x="2764028" y="1662046"/>
                  <a:pt x="2642147" y="1646237"/>
                </a:cubicBezTo>
                <a:cubicBezTo>
                  <a:pt x="2520266" y="1630429"/>
                  <a:pt x="2274027" y="1675578"/>
                  <a:pt x="2040402" y="1646237"/>
                </a:cubicBezTo>
                <a:cubicBezTo>
                  <a:pt x="1806778" y="1616896"/>
                  <a:pt x="1480408" y="1685271"/>
                  <a:pt x="1258824" y="1646237"/>
                </a:cubicBezTo>
                <a:cubicBezTo>
                  <a:pt x="1037240" y="1607203"/>
                  <a:pt x="609422" y="1700714"/>
                  <a:pt x="0" y="1646237"/>
                </a:cubicBezTo>
                <a:cubicBezTo>
                  <a:pt x="3702" y="1439931"/>
                  <a:pt x="-29007" y="1298182"/>
                  <a:pt x="0" y="1064567"/>
                </a:cubicBezTo>
                <a:cubicBezTo>
                  <a:pt x="29007" y="830952"/>
                  <a:pt x="-22791" y="701083"/>
                  <a:pt x="0" y="548746"/>
                </a:cubicBezTo>
                <a:cubicBezTo>
                  <a:pt x="22791" y="396409"/>
                  <a:pt x="11519" y="192247"/>
                  <a:pt x="0" y="0"/>
                </a:cubicBezTo>
                <a:close/>
              </a:path>
              <a:path w="8991600" h="1646237" stroke="0" extrusionOk="0">
                <a:moveTo>
                  <a:pt x="0" y="0"/>
                </a:moveTo>
                <a:cubicBezTo>
                  <a:pt x="91806" y="-17670"/>
                  <a:pt x="270255" y="6014"/>
                  <a:pt x="421914" y="0"/>
                </a:cubicBezTo>
                <a:cubicBezTo>
                  <a:pt x="573573" y="-6014"/>
                  <a:pt x="678001" y="-14359"/>
                  <a:pt x="933743" y="0"/>
                </a:cubicBezTo>
                <a:cubicBezTo>
                  <a:pt x="1189485" y="14359"/>
                  <a:pt x="1265966" y="-14392"/>
                  <a:pt x="1355657" y="0"/>
                </a:cubicBezTo>
                <a:cubicBezTo>
                  <a:pt x="1445348" y="14392"/>
                  <a:pt x="1946270" y="28005"/>
                  <a:pt x="2137234" y="0"/>
                </a:cubicBezTo>
                <a:cubicBezTo>
                  <a:pt x="2328198" y="-28005"/>
                  <a:pt x="2450305" y="13191"/>
                  <a:pt x="2649064" y="0"/>
                </a:cubicBezTo>
                <a:cubicBezTo>
                  <a:pt x="2847823" y="-13191"/>
                  <a:pt x="2911517" y="19680"/>
                  <a:pt x="3160893" y="0"/>
                </a:cubicBezTo>
                <a:cubicBezTo>
                  <a:pt x="3410269" y="-19680"/>
                  <a:pt x="3560678" y="21583"/>
                  <a:pt x="3672723" y="0"/>
                </a:cubicBezTo>
                <a:cubicBezTo>
                  <a:pt x="3784768" y="-21583"/>
                  <a:pt x="3896569" y="-6216"/>
                  <a:pt x="4094636" y="0"/>
                </a:cubicBezTo>
                <a:cubicBezTo>
                  <a:pt x="4292703" y="6216"/>
                  <a:pt x="4748305" y="-18684"/>
                  <a:pt x="4966130" y="0"/>
                </a:cubicBezTo>
                <a:cubicBezTo>
                  <a:pt x="5183955" y="18684"/>
                  <a:pt x="5381517" y="-8372"/>
                  <a:pt x="5747707" y="0"/>
                </a:cubicBezTo>
                <a:cubicBezTo>
                  <a:pt x="6113897" y="8372"/>
                  <a:pt x="6356443" y="30281"/>
                  <a:pt x="6529285" y="0"/>
                </a:cubicBezTo>
                <a:cubicBezTo>
                  <a:pt x="6702127" y="-30281"/>
                  <a:pt x="6989928" y="-29203"/>
                  <a:pt x="7400778" y="0"/>
                </a:cubicBezTo>
                <a:cubicBezTo>
                  <a:pt x="7811628" y="29203"/>
                  <a:pt x="7930901" y="-31676"/>
                  <a:pt x="8092440" y="0"/>
                </a:cubicBezTo>
                <a:cubicBezTo>
                  <a:pt x="8253979" y="31676"/>
                  <a:pt x="8623522" y="38475"/>
                  <a:pt x="8991600" y="0"/>
                </a:cubicBezTo>
                <a:cubicBezTo>
                  <a:pt x="8983631" y="170423"/>
                  <a:pt x="8977361" y="376801"/>
                  <a:pt x="8991600" y="499359"/>
                </a:cubicBezTo>
                <a:cubicBezTo>
                  <a:pt x="9005839" y="621917"/>
                  <a:pt x="8968570" y="821477"/>
                  <a:pt x="8991600" y="1064567"/>
                </a:cubicBezTo>
                <a:cubicBezTo>
                  <a:pt x="9014630" y="1307657"/>
                  <a:pt x="8980174" y="1440908"/>
                  <a:pt x="8991600" y="1646237"/>
                </a:cubicBezTo>
                <a:cubicBezTo>
                  <a:pt x="8720602" y="1654897"/>
                  <a:pt x="8409123" y="1630883"/>
                  <a:pt x="8210022" y="1646237"/>
                </a:cubicBezTo>
                <a:cubicBezTo>
                  <a:pt x="8010921" y="1661591"/>
                  <a:pt x="7890157" y="1630070"/>
                  <a:pt x="7788109" y="1646237"/>
                </a:cubicBezTo>
                <a:cubicBezTo>
                  <a:pt x="7686061" y="1662404"/>
                  <a:pt x="7421556" y="1627158"/>
                  <a:pt x="7186363" y="1646237"/>
                </a:cubicBezTo>
                <a:cubicBezTo>
                  <a:pt x="6951170" y="1665316"/>
                  <a:pt x="6701973" y="1627732"/>
                  <a:pt x="6494702" y="1646237"/>
                </a:cubicBezTo>
                <a:cubicBezTo>
                  <a:pt x="6287431" y="1664742"/>
                  <a:pt x="6116820" y="1659527"/>
                  <a:pt x="5982872" y="1646237"/>
                </a:cubicBezTo>
                <a:cubicBezTo>
                  <a:pt x="5848924" y="1632948"/>
                  <a:pt x="5381637" y="1607329"/>
                  <a:pt x="5111379" y="1646237"/>
                </a:cubicBezTo>
                <a:cubicBezTo>
                  <a:pt x="4841121" y="1685145"/>
                  <a:pt x="4753439" y="1669714"/>
                  <a:pt x="4509633" y="1646237"/>
                </a:cubicBezTo>
                <a:cubicBezTo>
                  <a:pt x="4265827" y="1622760"/>
                  <a:pt x="3896466" y="1604137"/>
                  <a:pt x="3638140" y="1646237"/>
                </a:cubicBezTo>
                <a:cubicBezTo>
                  <a:pt x="3379814" y="1688337"/>
                  <a:pt x="3362688" y="1633806"/>
                  <a:pt x="3216226" y="1646237"/>
                </a:cubicBezTo>
                <a:cubicBezTo>
                  <a:pt x="3069764" y="1658668"/>
                  <a:pt x="2597891" y="1609961"/>
                  <a:pt x="2434649" y="1646237"/>
                </a:cubicBezTo>
                <a:cubicBezTo>
                  <a:pt x="2271407" y="1682513"/>
                  <a:pt x="1831216" y="1615603"/>
                  <a:pt x="1653071" y="1646237"/>
                </a:cubicBezTo>
                <a:cubicBezTo>
                  <a:pt x="1474926" y="1676871"/>
                  <a:pt x="1236724" y="1630551"/>
                  <a:pt x="961410" y="1646237"/>
                </a:cubicBezTo>
                <a:cubicBezTo>
                  <a:pt x="686096" y="1661923"/>
                  <a:pt x="294134" y="1598471"/>
                  <a:pt x="0" y="1646237"/>
                </a:cubicBezTo>
                <a:cubicBezTo>
                  <a:pt x="-9641" y="1489382"/>
                  <a:pt x="12617" y="1288185"/>
                  <a:pt x="0" y="1097491"/>
                </a:cubicBezTo>
                <a:cubicBezTo>
                  <a:pt x="-12617" y="906797"/>
                  <a:pt x="23267" y="701488"/>
                  <a:pt x="0" y="598133"/>
                </a:cubicBezTo>
                <a:cubicBezTo>
                  <a:pt x="-23267" y="494778"/>
                  <a:pt x="4998" y="266667"/>
                  <a:pt x="0" y="0"/>
                </a:cubicBezTo>
                <a:close/>
              </a:path>
            </a:pathLst>
          </a:custGeom>
          <a:noFill/>
          <a:ln cmpd="thickThin">
            <a:noFill/>
            <a:extLst>
              <a:ext uri="{C807C97D-BFC1-408E-A445-0C87EB9F89A2}">
                <ask:lineSketchStyleProps xmlns:ask="http://schemas.microsoft.com/office/drawing/2018/sketchyshapes" xmlns="" sd="1866742679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translucentPowder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Кейс-поединки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dirty="0"/>
              <a:t/>
            </a:r>
            <a:br>
              <a:rPr lang="en-US" dirty="0"/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 №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Чужие-свои дети 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проблемы приёмных детей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семье с собственными детьми»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9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6B4E0-9A9C-4A29-85FA-B21FE2DD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336" y="456692"/>
            <a:ext cx="7729728" cy="1188720"/>
          </a:xfrm>
          <a:custGeom>
            <a:avLst/>
            <a:gdLst>
              <a:gd name="connsiteX0" fmla="*/ 0 w 7729728"/>
              <a:gd name="connsiteY0" fmla="*/ 0 h 1188720"/>
              <a:gd name="connsiteX1" fmla="*/ 7729728 w 7729728"/>
              <a:gd name="connsiteY1" fmla="*/ 0 h 1188720"/>
              <a:gd name="connsiteX2" fmla="*/ 7729728 w 7729728"/>
              <a:gd name="connsiteY2" fmla="*/ 1188720 h 1188720"/>
              <a:gd name="connsiteX3" fmla="*/ 0 w 7729728"/>
              <a:gd name="connsiteY3" fmla="*/ 1188720 h 1188720"/>
              <a:gd name="connsiteX4" fmla="*/ 0 w 7729728"/>
              <a:gd name="connsiteY4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9728" h="1188720" extrusionOk="0">
                <a:moveTo>
                  <a:pt x="0" y="0"/>
                </a:moveTo>
                <a:cubicBezTo>
                  <a:pt x="2374670" y="118645"/>
                  <a:pt x="4809579" y="116012"/>
                  <a:pt x="7729728" y="0"/>
                </a:cubicBezTo>
                <a:cubicBezTo>
                  <a:pt x="7758964" y="450067"/>
                  <a:pt x="7692801" y="941444"/>
                  <a:pt x="7729728" y="1188720"/>
                </a:cubicBezTo>
                <a:cubicBezTo>
                  <a:pt x="5178271" y="1323320"/>
                  <a:pt x="3802079" y="1031524"/>
                  <a:pt x="0" y="1188720"/>
                </a:cubicBezTo>
                <a:cubicBezTo>
                  <a:pt x="98318" y="888138"/>
                  <a:pt x="-6366" y="147569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НАША 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EF3D3F-08DA-4DBF-92CC-50974CF9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77013"/>
            <a:ext cx="7729728" cy="310198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pattFill prst="pct5">
                  <a:fgClr>
                    <a:schemeClr val="tx1">
                      <a:lumMod val="85000"/>
                      <a:lumOff val="15000"/>
                    </a:schemeClr>
                  </a:fgClr>
                  <a:bgClr>
                    <a:schemeClr val="bg2"/>
                  </a:bgClr>
                </a:patt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Название </a:t>
            </a:r>
            <a:r>
              <a:rPr lang="ru-RU" sz="2800" dirty="0" smtClean="0">
                <a:pattFill prst="pct5">
                  <a:fgClr>
                    <a:schemeClr val="tx1">
                      <a:lumMod val="85000"/>
                      <a:lumOff val="15000"/>
                    </a:schemeClr>
                  </a:fgClr>
                  <a:bgClr>
                    <a:schemeClr val="bg2"/>
                  </a:bgClr>
                </a:patt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команды: </a:t>
            </a:r>
            <a:r>
              <a:rPr lang="ru-RU" sz="2800" dirty="0">
                <a:pattFill prst="pct5">
                  <a:fgClr>
                    <a:schemeClr val="tx1">
                      <a:lumMod val="85000"/>
                      <a:lumOff val="15000"/>
                    </a:schemeClr>
                  </a:fgClr>
                  <a:bgClr>
                    <a:schemeClr val="bg2"/>
                  </a:bgClr>
                </a:patt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«Ноосфера»</a:t>
            </a:r>
          </a:p>
          <a:p>
            <a:pPr marL="0" indent="0" algn="ctr">
              <a:buNone/>
            </a:pPr>
            <a:r>
              <a:rPr lang="ru-RU" sz="2800" dirty="0">
                <a:pattFill prst="narVert">
                  <a:fgClr>
                    <a:schemeClr val="tx1">
                      <a:lumMod val="85000"/>
                      <a:lumOff val="15000"/>
                    </a:schemeClr>
                  </a:fgClr>
                  <a:bgClr>
                    <a:schemeClr val="accent1">
                      <a:lumMod val="75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</a:t>
            </a:r>
          </a:p>
          <a:p>
            <a:pPr algn="ctr"/>
            <a:endParaRPr lang="ru-RU" sz="2800" dirty="0">
              <a:pattFill prst="narVert">
                <a:fgClr>
                  <a:schemeClr val="tx1">
                    <a:lumMod val="85000"/>
                    <a:lumOff val="15000"/>
                  </a:schemeClr>
                </a:fgClr>
                <a:bgClr>
                  <a:schemeClr val="accent1">
                    <a:lumMod val="75000"/>
                  </a:schemeClr>
                </a:bgClr>
              </a:patt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E054BE-8687-4556-85DC-6C8AFC3D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703"/>
          <a:stretch/>
        </p:blipFill>
        <p:spPr>
          <a:xfrm>
            <a:off x="1270033" y="3171090"/>
            <a:ext cx="2069472" cy="339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522DC6-D5B5-4A11-A516-60021C6CAB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3038" y="3171091"/>
            <a:ext cx="2216741" cy="332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AEBB06-2862-402E-BEF6-41E3DDE44B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20660"/>
          <a:stretch/>
        </p:blipFill>
        <p:spPr>
          <a:xfrm>
            <a:off x="4932901" y="3257551"/>
            <a:ext cx="2252159" cy="324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AC28C3-D604-453B-B9C5-666B5440E752}"/>
              </a:ext>
            </a:extLst>
          </p:cNvPr>
          <p:cNvSpPr txBox="1"/>
          <p:nvPr/>
        </p:nvSpPr>
        <p:spPr>
          <a:xfrm>
            <a:off x="1254447" y="2883251"/>
            <a:ext cx="221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Сибгатуллова Злата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FB9269-3C78-4E58-9625-39F7AA31C811}"/>
              </a:ext>
            </a:extLst>
          </p:cNvPr>
          <p:cNvSpPr txBox="1"/>
          <p:nvPr/>
        </p:nvSpPr>
        <p:spPr>
          <a:xfrm flipH="1">
            <a:off x="5190829" y="2856618"/>
            <a:ext cx="221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Сидоров Кирилл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8DF259-D4BB-456F-B5C8-76B2CA3DEF96}"/>
              </a:ext>
            </a:extLst>
          </p:cNvPr>
          <p:cNvSpPr txBox="1"/>
          <p:nvPr/>
        </p:nvSpPr>
        <p:spPr>
          <a:xfrm>
            <a:off x="8873983" y="2883251"/>
            <a:ext cx="186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Ещеркина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</a:rPr>
              <a:t> Дарья</a:t>
            </a:r>
          </a:p>
        </p:txBody>
      </p:sp>
    </p:spTree>
    <p:extLst>
      <p:ext uri="{BB962C8B-B14F-4D97-AF65-F5344CB8AC3E}">
        <p14:creationId xmlns:p14="http://schemas.microsoft.com/office/powerpoint/2010/main" xmlns="" val="122397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43A008-45EE-40D7-966D-DAB9CE9E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4" y="956243"/>
            <a:ext cx="7729728" cy="1188720"/>
          </a:xfrm>
          <a:prstGeom prst="ellipse">
            <a:avLst/>
          </a:prstGeom>
          <a:ln cmpd="dbl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/>
              <a:t>Ситуация, требующая решения: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xmlns="" id="{51D834CA-8C43-4F1E-BB31-EA00E154F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247" y="2743200"/>
            <a:ext cx="2445458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B4824C8A-0349-48FF-829D-8086D1EC3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68844" y="2906589"/>
            <a:ext cx="2112264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E13AE9-F4A5-4FEB-BBA2-5FB27773FB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436" y="3350073"/>
            <a:ext cx="1783080" cy="178308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FBC420-1A54-423B-BD5D-64834A0CE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2638044"/>
            <a:ext cx="6545072" cy="3101983"/>
          </a:xfrm>
          <a:custGeom>
            <a:avLst/>
            <a:gdLst>
              <a:gd name="connsiteX0" fmla="*/ 0 w 6545072"/>
              <a:gd name="connsiteY0" fmla="*/ 0 h 3101983"/>
              <a:gd name="connsiteX1" fmla="*/ 458155 w 6545072"/>
              <a:gd name="connsiteY1" fmla="*/ 0 h 3101983"/>
              <a:gd name="connsiteX2" fmla="*/ 1178113 w 6545072"/>
              <a:gd name="connsiteY2" fmla="*/ 0 h 3101983"/>
              <a:gd name="connsiteX3" fmla="*/ 1767169 w 6545072"/>
              <a:gd name="connsiteY3" fmla="*/ 0 h 3101983"/>
              <a:gd name="connsiteX4" fmla="*/ 2421677 w 6545072"/>
              <a:gd name="connsiteY4" fmla="*/ 0 h 3101983"/>
              <a:gd name="connsiteX5" fmla="*/ 3207085 w 6545072"/>
              <a:gd name="connsiteY5" fmla="*/ 0 h 3101983"/>
              <a:gd name="connsiteX6" fmla="*/ 3730691 w 6545072"/>
              <a:gd name="connsiteY6" fmla="*/ 0 h 3101983"/>
              <a:gd name="connsiteX7" fmla="*/ 4450649 w 6545072"/>
              <a:gd name="connsiteY7" fmla="*/ 0 h 3101983"/>
              <a:gd name="connsiteX8" fmla="*/ 4974255 w 6545072"/>
              <a:gd name="connsiteY8" fmla="*/ 0 h 3101983"/>
              <a:gd name="connsiteX9" fmla="*/ 5628762 w 6545072"/>
              <a:gd name="connsiteY9" fmla="*/ 0 h 3101983"/>
              <a:gd name="connsiteX10" fmla="*/ 6545072 w 6545072"/>
              <a:gd name="connsiteY10" fmla="*/ 0 h 3101983"/>
              <a:gd name="connsiteX11" fmla="*/ 6545072 w 6545072"/>
              <a:gd name="connsiteY11" fmla="*/ 527337 h 3101983"/>
              <a:gd name="connsiteX12" fmla="*/ 6545072 w 6545072"/>
              <a:gd name="connsiteY12" fmla="*/ 1209773 h 3101983"/>
              <a:gd name="connsiteX13" fmla="*/ 6545072 w 6545072"/>
              <a:gd name="connsiteY13" fmla="*/ 1830170 h 3101983"/>
              <a:gd name="connsiteX14" fmla="*/ 6545072 w 6545072"/>
              <a:gd name="connsiteY14" fmla="*/ 2512606 h 3101983"/>
              <a:gd name="connsiteX15" fmla="*/ 6545072 w 6545072"/>
              <a:gd name="connsiteY15" fmla="*/ 3101983 h 3101983"/>
              <a:gd name="connsiteX16" fmla="*/ 5956016 w 6545072"/>
              <a:gd name="connsiteY16" fmla="*/ 3101983 h 3101983"/>
              <a:gd name="connsiteX17" fmla="*/ 5366959 w 6545072"/>
              <a:gd name="connsiteY17" fmla="*/ 3101983 h 3101983"/>
              <a:gd name="connsiteX18" fmla="*/ 4647001 w 6545072"/>
              <a:gd name="connsiteY18" fmla="*/ 3101983 h 3101983"/>
              <a:gd name="connsiteX19" fmla="*/ 3992494 w 6545072"/>
              <a:gd name="connsiteY19" fmla="*/ 3101983 h 3101983"/>
              <a:gd name="connsiteX20" fmla="*/ 3207085 w 6545072"/>
              <a:gd name="connsiteY20" fmla="*/ 3101983 h 3101983"/>
              <a:gd name="connsiteX21" fmla="*/ 2421677 w 6545072"/>
              <a:gd name="connsiteY21" fmla="*/ 3101983 h 3101983"/>
              <a:gd name="connsiteX22" fmla="*/ 1701719 w 6545072"/>
              <a:gd name="connsiteY22" fmla="*/ 3101983 h 3101983"/>
              <a:gd name="connsiteX23" fmla="*/ 981761 w 6545072"/>
              <a:gd name="connsiteY23" fmla="*/ 3101983 h 3101983"/>
              <a:gd name="connsiteX24" fmla="*/ 0 w 6545072"/>
              <a:gd name="connsiteY24" fmla="*/ 3101983 h 3101983"/>
              <a:gd name="connsiteX25" fmla="*/ 0 w 6545072"/>
              <a:gd name="connsiteY25" fmla="*/ 2543626 h 3101983"/>
              <a:gd name="connsiteX26" fmla="*/ 0 w 6545072"/>
              <a:gd name="connsiteY26" fmla="*/ 1923229 h 3101983"/>
              <a:gd name="connsiteX27" fmla="*/ 0 w 6545072"/>
              <a:gd name="connsiteY27" fmla="*/ 1302833 h 3101983"/>
              <a:gd name="connsiteX28" fmla="*/ 0 w 6545072"/>
              <a:gd name="connsiteY28" fmla="*/ 775496 h 3101983"/>
              <a:gd name="connsiteX29" fmla="*/ 0 w 6545072"/>
              <a:gd name="connsiteY29" fmla="*/ 0 h 310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5072" h="3101983" fill="none" extrusionOk="0">
                <a:moveTo>
                  <a:pt x="0" y="0"/>
                </a:moveTo>
                <a:cubicBezTo>
                  <a:pt x="100826" y="-16251"/>
                  <a:pt x="282861" y="-846"/>
                  <a:pt x="458155" y="0"/>
                </a:cubicBezTo>
                <a:cubicBezTo>
                  <a:pt x="633450" y="846"/>
                  <a:pt x="870281" y="9775"/>
                  <a:pt x="1178113" y="0"/>
                </a:cubicBezTo>
                <a:cubicBezTo>
                  <a:pt x="1485945" y="-9775"/>
                  <a:pt x="1533090" y="1018"/>
                  <a:pt x="1767169" y="0"/>
                </a:cubicBezTo>
                <a:cubicBezTo>
                  <a:pt x="2001248" y="-1018"/>
                  <a:pt x="2116877" y="28876"/>
                  <a:pt x="2421677" y="0"/>
                </a:cubicBezTo>
                <a:cubicBezTo>
                  <a:pt x="2726477" y="-28876"/>
                  <a:pt x="2969321" y="-15284"/>
                  <a:pt x="3207085" y="0"/>
                </a:cubicBezTo>
                <a:cubicBezTo>
                  <a:pt x="3444849" y="15284"/>
                  <a:pt x="3496848" y="-15306"/>
                  <a:pt x="3730691" y="0"/>
                </a:cubicBezTo>
                <a:cubicBezTo>
                  <a:pt x="3964534" y="15306"/>
                  <a:pt x="4269738" y="-11992"/>
                  <a:pt x="4450649" y="0"/>
                </a:cubicBezTo>
                <a:cubicBezTo>
                  <a:pt x="4631560" y="11992"/>
                  <a:pt x="4784529" y="-1119"/>
                  <a:pt x="4974255" y="0"/>
                </a:cubicBezTo>
                <a:cubicBezTo>
                  <a:pt x="5163981" y="1119"/>
                  <a:pt x="5454109" y="-31754"/>
                  <a:pt x="5628762" y="0"/>
                </a:cubicBezTo>
                <a:cubicBezTo>
                  <a:pt x="5803415" y="31754"/>
                  <a:pt x="6147739" y="10561"/>
                  <a:pt x="6545072" y="0"/>
                </a:cubicBezTo>
                <a:cubicBezTo>
                  <a:pt x="6550914" y="206462"/>
                  <a:pt x="6519320" y="361980"/>
                  <a:pt x="6545072" y="527337"/>
                </a:cubicBezTo>
                <a:cubicBezTo>
                  <a:pt x="6570824" y="692694"/>
                  <a:pt x="6512370" y="1070741"/>
                  <a:pt x="6545072" y="1209773"/>
                </a:cubicBezTo>
                <a:cubicBezTo>
                  <a:pt x="6577774" y="1348805"/>
                  <a:pt x="6575285" y="1561215"/>
                  <a:pt x="6545072" y="1830170"/>
                </a:cubicBezTo>
                <a:cubicBezTo>
                  <a:pt x="6514859" y="2099125"/>
                  <a:pt x="6558088" y="2353982"/>
                  <a:pt x="6545072" y="2512606"/>
                </a:cubicBezTo>
                <a:cubicBezTo>
                  <a:pt x="6532056" y="2671230"/>
                  <a:pt x="6551912" y="2856878"/>
                  <a:pt x="6545072" y="3101983"/>
                </a:cubicBezTo>
                <a:cubicBezTo>
                  <a:pt x="6296694" y="3088667"/>
                  <a:pt x="6210159" y="3078019"/>
                  <a:pt x="5956016" y="3101983"/>
                </a:cubicBezTo>
                <a:cubicBezTo>
                  <a:pt x="5701873" y="3125947"/>
                  <a:pt x="5534725" y="3080352"/>
                  <a:pt x="5366959" y="3101983"/>
                </a:cubicBezTo>
                <a:cubicBezTo>
                  <a:pt x="5199193" y="3123614"/>
                  <a:pt x="4791697" y="3114378"/>
                  <a:pt x="4647001" y="3101983"/>
                </a:cubicBezTo>
                <a:cubicBezTo>
                  <a:pt x="4502305" y="3089588"/>
                  <a:pt x="4301205" y="3132993"/>
                  <a:pt x="3992494" y="3101983"/>
                </a:cubicBezTo>
                <a:cubicBezTo>
                  <a:pt x="3683783" y="3070973"/>
                  <a:pt x="3382898" y="3083220"/>
                  <a:pt x="3207085" y="3101983"/>
                </a:cubicBezTo>
                <a:cubicBezTo>
                  <a:pt x="3031272" y="3120746"/>
                  <a:pt x="2631618" y="3085850"/>
                  <a:pt x="2421677" y="3101983"/>
                </a:cubicBezTo>
                <a:cubicBezTo>
                  <a:pt x="2211736" y="3118116"/>
                  <a:pt x="1907047" y="3068037"/>
                  <a:pt x="1701719" y="3101983"/>
                </a:cubicBezTo>
                <a:cubicBezTo>
                  <a:pt x="1496391" y="3135929"/>
                  <a:pt x="1303370" y="3099463"/>
                  <a:pt x="981761" y="3101983"/>
                </a:cubicBezTo>
                <a:cubicBezTo>
                  <a:pt x="660152" y="3104503"/>
                  <a:pt x="277539" y="3075641"/>
                  <a:pt x="0" y="3101983"/>
                </a:cubicBezTo>
                <a:cubicBezTo>
                  <a:pt x="-541" y="2892173"/>
                  <a:pt x="13304" y="2704487"/>
                  <a:pt x="0" y="2543626"/>
                </a:cubicBezTo>
                <a:cubicBezTo>
                  <a:pt x="-13304" y="2382765"/>
                  <a:pt x="-8221" y="2090306"/>
                  <a:pt x="0" y="1923229"/>
                </a:cubicBezTo>
                <a:cubicBezTo>
                  <a:pt x="8221" y="1756152"/>
                  <a:pt x="12470" y="1575084"/>
                  <a:pt x="0" y="1302833"/>
                </a:cubicBezTo>
                <a:cubicBezTo>
                  <a:pt x="-12470" y="1030582"/>
                  <a:pt x="6442" y="957699"/>
                  <a:pt x="0" y="775496"/>
                </a:cubicBezTo>
                <a:cubicBezTo>
                  <a:pt x="-6442" y="593293"/>
                  <a:pt x="32239" y="216818"/>
                  <a:pt x="0" y="0"/>
                </a:cubicBezTo>
                <a:close/>
              </a:path>
              <a:path w="6545072" h="3101983" stroke="0" extrusionOk="0">
                <a:moveTo>
                  <a:pt x="0" y="0"/>
                </a:moveTo>
                <a:cubicBezTo>
                  <a:pt x="238788" y="14646"/>
                  <a:pt x="435645" y="10825"/>
                  <a:pt x="589056" y="0"/>
                </a:cubicBezTo>
                <a:cubicBezTo>
                  <a:pt x="742467" y="-10825"/>
                  <a:pt x="934758" y="4449"/>
                  <a:pt x="1047212" y="0"/>
                </a:cubicBezTo>
                <a:cubicBezTo>
                  <a:pt x="1159666" y="-4449"/>
                  <a:pt x="1545710" y="-4929"/>
                  <a:pt x="1832620" y="0"/>
                </a:cubicBezTo>
                <a:cubicBezTo>
                  <a:pt x="2119530" y="4929"/>
                  <a:pt x="2152305" y="-1572"/>
                  <a:pt x="2421677" y="0"/>
                </a:cubicBezTo>
                <a:cubicBezTo>
                  <a:pt x="2691049" y="1572"/>
                  <a:pt x="2841559" y="24596"/>
                  <a:pt x="3010733" y="0"/>
                </a:cubicBezTo>
                <a:cubicBezTo>
                  <a:pt x="3179907" y="-24596"/>
                  <a:pt x="3494917" y="-17586"/>
                  <a:pt x="3796142" y="0"/>
                </a:cubicBezTo>
                <a:cubicBezTo>
                  <a:pt x="4097367" y="17586"/>
                  <a:pt x="4093618" y="20896"/>
                  <a:pt x="4319748" y="0"/>
                </a:cubicBezTo>
                <a:cubicBezTo>
                  <a:pt x="4545878" y="-20896"/>
                  <a:pt x="4774142" y="10621"/>
                  <a:pt x="5105156" y="0"/>
                </a:cubicBezTo>
                <a:cubicBezTo>
                  <a:pt x="5436170" y="-10621"/>
                  <a:pt x="5556288" y="13229"/>
                  <a:pt x="5890565" y="0"/>
                </a:cubicBezTo>
                <a:cubicBezTo>
                  <a:pt x="6224842" y="-13229"/>
                  <a:pt x="6242444" y="1948"/>
                  <a:pt x="6545072" y="0"/>
                </a:cubicBezTo>
                <a:cubicBezTo>
                  <a:pt x="6569305" y="143859"/>
                  <a:pt x="6537602" y="470351"/>
                  <a:pt x="6545072" y="682436"/>
                </a:cubicBezTo>
                <a:cubicBezTo>
                  <a:pt x="6552542" y="894521"/>
                  <a:pt x="6551539" y="1161375"/>
                  <a:pt x="6545072" y="1333853"/>
                </a:cubicBezTo>
                <a:cubicBezTo>
                  <a:pt x="6538605" y="1506331"/>
                  <a:pt x="6524589" y="1738740"/>
                  <a:pt x="6545072" y="1861190"/>
                </a:cubicBezTo>
                <a:cubicBezTo>
                  <a:pt x="6565555" y="1983640"/>
                  <a:pt x="6554326" y="2278941"/>
                  <a:pt x="6545072" y="2481586"/>
                </a:cubicBezTo>
                <a:cubicBezTo>
                  <a:pt x="6535818" y="2684231"/>
                  <a:pt x="6522358" y="2811794"/>
                  <a:pt x="6545072" y="3101983"/>
                </a:cubicBezTo>
                <a:cubicBezTo>
                  <a:pt x="6365511" y="3070999"/>
                  <a:pt x="6204302" y="3116513"/>
                  <a:pt x="5890565" y="3101983"/>
                </a:cubicBezTo>
                <a:cubicBezTo>
                  <a:pt x="5576828" y="3087453"/>
                  <a:pt x="5378133" y="3116062"/>
                  <a:pt x="5105156" y="3101983"/>
                </a:cubicBezTo>
                <a:cubicBezTo>
                  <a:pt x="4832179" y="3087904"/>
                  <a:pt x="4705682" y="3071364"/>
                  <a:pt x="4450649" y="3101983"/>
                </a:cubicBezTo>
                <a:cubicBezTo>
                  <a:pt x="4195616" y="3132602"/>
                  <a:pt x="4122878" y="3119532"/>
                  <a:pt x="3992494" y="3101983"/>
                </a:cubicBezTo>
                <a:cubicBezTo>
                  <a:pt x="3862110" y="3084434"/>
                  <a:pt x="3678523" y="3080451"/>
                  <a:pt x="3468888" y="3101983"/>
                </a:cubicBezTo>
                <a:cubicBezTo>
                  <a:pt x="3259253" y="3123515"/>
                  <a:pt x="2849521" y="3110684"/>
                  <a:pt x="2683480" y="3101983"/>
                </a:cubicBezTo>
                <a:cubicBezTo>
                  <a:pt x="2517439" y="3093282"/>
                  <a:pt x="2205081" y="3121809"/>
                  <a:pt x="2028972" y="3101983"/>
                </a:cubicBezTo>
                <a:cubicBezTo>
                  <a:pt x="1852863" y="3082157"/>
                  <a:pt x="1716673" y="3085776"/>
                  <a:pt x="1505367" y="3101983"/>
                </a:cubicBezTo>
                <a:cubicBezTo>
                  <a:pt x="1294061" y="3118190"/>
                  <a:pt x="1155175" y="3103276"/>
                  <a:pt x="850859" y="3101983"/>
                </a:cubicBezTo>
                <a:cubicBezTo>
                  <a:pt x="546543" y="3100690"/>
                  <a:pt x="206953" y="3071368"/>
                  <a:pt x="0" y="3101983"/>
                </a:cubicBezTo>
                <a:cubicBezTo>
                  <a:pt x="-24396" y="2884544"/>
                  <a:pt x="-16702" y="2741800"/>
                  <a:pt x="0" y="2574646"/>
                </a:cubicBezTo>
                <a:cubicBezTo>
                  <a:pt x="16702" y="2407492"/>
                  <a:pt x="29693" y="2210909"/>
                  <a:pt x="0" y="1923229"/>
                </a:cubicBezTo>
                <a:cubicBezTo>
                  <a:pt x="-29693" y="1635549"/>
                  <a:pt x="-4590" y="1479779"/>
                  <a:pt x="0" y="1364873"/>
                </a:cubicBezTo>
                <a:cubicBezTo>
                  <a:pt x="4590" y="1249967"/>
                  <a:pt x="-7793" y="1018275"/>
                  <a:pt x="0" y="682436"/>
                </a:cubicBezTo>
                <a:cubicBezTo>
                  <a:pt x="7793" y="346597"/>
                  <a:pt x="-10830" y="263501"/>
                  <a:pt x="0" y="0"/>
                </a:cubicBezTo>
                <a:close/>
              </a:path>
            </a:pathLst>
          </a:custGeom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sz="1500" dirty="0"/>
          </a:p>
          <a:p>
            <a:pPr>
              <a:lnSpc>
                <a:spcPct val="90000"/>
              </a:lnSpc>
            </a:pPr>
            <a:r>
              <a:rPr lang="ru-RU" sz="2000" dirty="0">
                <a:latin typeface="+mj-lt"/>
              </a:rPr>
              <a:t>Самое тяжелое событие, которое может произойти в жизни ребенка – это утрата родителей. Их гибель или лишение родительских прав не может бесследно пройти и не оставить след на неокрепшей психике малыша. Поэтому, когда ребенок попадает в приемную семью, где уже есть дети, очень важно помочь понять и принять кровным и приемным детям друг друга, подарив им  тепло своей души, любовь, знания и умения, да и просто состояние счастья и благополучия поровну, чтобы избежать внутрисемейных конфликтов</a:t>
            </a: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247219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0F99ED-AC41-4ADF-9A7F-D516DD9D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81" r="21252" b="-1"/>
          <a:stretch/>
        </p:blipFill>
        <p:spPr>
          <a:xfrm>
            <a:off x="20" y="10"/>
            <a:ext cx="7537684" cy="685799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7F5E3-69A2-4D92-A051-45BD8AC1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Проблема семьи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C18BC7-5FF5-42FD-8163-C0D34837F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1F93C2-860D-447D-B5DD-6479E12B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525" y="973600"/>
            <a:ext cx="3986884" cy="4924280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+mj-lt"/>
              </a:rPr>
              <a:t>В данной семье не ладят приемные и кровные дети. На почве ревности рождаются многочисленные конфликты, которые разрушают семейный уклад.</a:t>
            </a:r>
          </a:p>
        </p:txBody>
      </p:sp>
    </p:spTree>
    <p:extLst>
      <p:ext uri="{BB962C8B-B14F-4D97-AF65-F5344CB8AC3E}">
        <p14:creationId xmlns:p14="http://schemas.microsoft.com/office/powerpoint/2010/main" xmlns="" val="275240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2AC6B-DE05-405E-B8B4-253AE69B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Справочная литература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1B06CE-BE7E-4E72-9960-88BCF137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u="sng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sz="2400" u="sng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Лихунова</a:t>
            </a:r>
            <a:r>
              <a:rPr lang="ru-RU" sz="2400" u="sng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«Хочешь, я буду твоей мамой?»</a:t>
            </a:r>
          </a:p>
          <a:p>
            <a:r>
              <a:rPr lang="ru-RU" sz="2400" u="sng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Панюшева, М. </a:t>
            </a:r>
            <a:r>
              <a:rPr lang="ru-RU" sz="2400" u="sng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Капилина</a:t>
            </a:r>
            <a:r>
              <a:rPr lang="ru-RU" sz="2400" u="sng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«Приемный ребенок. Жизненный путь, помощь и поддержка»</a:t>
            </a:r>
          </a:p>
          <a:p>
            <a:r>
              <a:rPr lang="ru-RU" sz="2400" u="sng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</a:t>
            </a:r>
            <a:r>
              <a:rPr lang="ru-RU" sz="2400" u="sng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Петрановская</a:t>
            </a:r>
            <a:r>
              <a:rPr lang="ru-RU" sz="2400" u="sng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«Минус один? Плюс один! Приемный ребенок в семье»</a:t>
            </a:r>
          </a:p>
        </p:txBody>
      </p:sp>
    </p:spTree>
    <p:extLst>
      <p:ext uri="{BB962C8B-B14F-4D97-AF65-F5344CB8AC3E}">
        <p14:creationId xmlns:p14="http://schemas.microsoft.com/office/powerpoint/2010/main" xmlns="" val="21671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499ECD84-C10C-4D8E-BBDC-48976DFE9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BC89463-D318-4EC4-8DC8-2A360E194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44C309D-2647-4CE4-B79D-55663D34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FFFF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3137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Посылка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458</TotalTime>
  <Words>179</Words>
  <Application>Microsoft Office PowerPoint</Application>
  <PresentationFormat>Произвольный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Посылка</vt:lpstr>
      <vt:lpstr> Кейс-поединки  кейс №3   «Чужие-свои дети  или проблемы приёмных детей  в семье с собственными детьми»  </vt:lpstr>
      <vt:lpstr>НАША КОМАНДА</vt:lpstr>
      <vt:lpstr>Ситуация, требующая решения:</vt:lpstr>
      <vt:lpstr>Проблема семьи</vt:lpstr>
      <vt:lpstr>Справочная 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команды «ноосфера» кейс №3 «Чужие-свои дети или проблемы приёмных детей  в семье с собственными детьми»</dc:title>
  <dc:creator>zlata sibgatullova</dc:creator>
  <cp:lastModifiedBy>user</cp:lastModifiedBy>
  <cp:revision>15</cp:revision>
  <dcterms:created xsi:type="dcterms:W3CDTF">2022-01-31T10:32:53Z</dcterms:created>
  <dcterms:modified xsi:type="dcterms:W3CDTF">2022-02-02T18:37:16Z</dcterms:modified>
</cp:coreProperties>
</file>