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4" r:id="rId3"/>
    <p:sldId id="292" r:id="rId4"/>
    <p:sldId id="266" r:id="rId5"/>
    <p:sldId id="295" r:id="rId6"/>
    <p:sldId id="265" r:id="rId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50" autoAdjust="0"/>
  </p:normalViewPr>
  <p:slideViewPr>
    <p:cSldViewPr>
      <p:cViewPr>
        <p:scale>
          <a:sx n="100" d="100"/>
          <a:sy n="100" d="100"/>
        </p:scale>
        <p:origin x="-58" y="-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1FB27-7A35-41F8-812B-56D2869AB0A9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646F3-8E6C-4F9E-A62C-90CB480CE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06459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lyanovsk.domclick.ru/" TargetMode="External"/><Relationship Id="rId2" Type="http://schemas.openxmlformats.org/officeDocument/2006/relationships/hyperlink" Target="http://katyusha.org/view?id=862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moscow-oblast.sm-news.ru/wp-content/uploads/2020/05/15/2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 bwMode="auto">
          <a:xfrm>
            <a:off x="5940152" y="2840857"/>
            <a:ext cx="3063425" cy="20199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18600" y="1475481"/>
            <a:ext cx="878497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>Кейс «Жить вместе: плюсы и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минусы»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0283" y="2950984"/>
            <a:ext cx="33357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Команда </a:t>
            </a:r>
            <a:r>
              <a:rPr lang="ru-RU" sz="2800" b="1" dirty="0" smtClean="0"/>
              <a:t>педагогов: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3567" y="3507854"/>
            <a:ext cx="440287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Миллер </a:t>
            </a:r>
            <a:r>
              <a:rPr lang="ru-RU" sz="2400" dirty="0"/>
              <a:t>Наталья Владимировна</a:t>
            </a:r>
          </a:p>
          <a:p>
            <a:r>
              <a:rPr lang="ru-RU" sz="2400" dirty="0" err="1" smtClean="0"/>
              <a:t>Сайфиев</a:t>
            </a:r>
            <a:r>
              <a:rPr lang="ru-RU" sz="2400" dirty="0" smtClean="0"/>
              <a:t> </a:t>
            </a:r>
            <a:r>
              <a:rPr lang="ru-RU" sz="2400" dirty="0"/>
              <a:t>Альберт </a:t>
            </a:r>
            <a:r>
              <a:rPr lang="ru-RU" sz="2400" dirty="0" err="1" smtClean="0"/>
              <a:t>Айратович</a:t>
            </a:r>
            <a:endParaRPr lang="ru-RU" sz="2400" dirty="0" smtClean="0"/>
          </a:p>
          <a:p>
            <a:r>
              <a:rPr lang="ru-RU" sz="2400" dirty="0" smtClean="0"/>
              <a:t>Терентьева Анна Борисовна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5410" y="960118"/>
            <a:ext cx="849694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 smtClean="0"/>
              <a:t> Семья </a:t>
            </a:r>
            <a:r>
              <a:rPr lang="ru-RU" sz="2000" dirty="0"/>
              <a:t>Ивановых состоит из </a:t>
            </a:r>
            <a:r>
              <a:rPr lang="ru-RU" sz="2000" dirty="0" smtClean="0"/>
              <a:t>работающих папы</a:t>
            </a:r>
            <a:r>
              <a:rPr lang="ru-RU" sz="2000" dirty="0"/>
              <a:t>, мамы и </a:t>
            </a:r>
            <a:r>
              <a:rPr lang="ru-RU" sz="2000" dirty="0" smtClean="0"/>
              <a:t>сына-школьника. </a:t>
            </a:r>
          </a:p>
          <a:p>
            <a:pPr algn="just"/>
            <a:r>
              <a:rPr lang="ru-RU" sz="2000" dirty="0" smtClean="0"/>
              <a:t>Они живут в городе Димитровграде в 3-х комнатной квартире, которая находится в их собственности.  </a:t>
            </a:r>
          </a:p>
          <a:p>
            <a:pPr algn="just"/>
            <a:r>
              <a:rPr lang="ru-RU" sz="2000" dirty="0" smtClean="0"/>
              <a:t>Мама жены заболела </a:t>
            </a:r>
            <a:r>
              <a:rPr lang="ru-RU" sz="2000" dirty="0"/>
              <a:t>и нуждается в постоянном </a:t>
            </a:r>
            <a:r>
              <a:rPr lang="ru-RU" sz="2000" dirty="0" smtClean="0"/>
              <a:t>уходе. </a:t>
            </a:r>
          </a:p>
          <a:p>
            <a:pPr algn="just"/>
            <a:r>
              <a:rPr lang="ru-RU" sz="2000" dirty="0" smtClean="0"/>
              <a:t>На </a:t>
            </a:r>
            <a:r>
              <a:rPr lang="ru-RU" sz="2000" dirty="0"/>
              <a:t>семейном совете </a:t>
            </a:r>
            <a:r>
              <a:rPr lang="ru-RU" sz="2000" dirty="0" smtClean="0"/>
              <a:t>решили перевести </a:t>
            </a:r>
            <a:r>
              <a:rPr lang="ru-RU" sz="2000" dirty="0"/>
              <a:t>бабушку к себе, а дом </a:t>
            </a:r>
            <a:r>
              <a:rPr lang="ru-RU" sz="2000" dirty="0" smtClean="0"/>
              <a:t>её </a:t>
            </a:r>
            <a:r>
              <a:rPr lang="ru-RU" sz="2000" dirty="0"/>
              <a:t>продать</a:t>
            </a:r>
            <a:r>
              <a:rPr lang="ru-RU" sz="2000" dirty="0" smtClean="0"/>
              <a:t>. Деньги от </a:t>
            </a:r>
            <a:r>
              <a:rPr lang="ru-RU" sz="2000" dirty="0"/>
              <a:t>продажи дома </a:t>
            </a:r>
            <a:r>
              <a:rPr lang="ru-RU" sz="2000" dirty="0" smtClean="0"/>
              <a:t>решено было отложить </a:t>
            </a:r>
            <a:r>
              <a:rPr lang="ru-RU" sz="2000" dirty="0"/>
              <a:t>на </a:t>
            </a:r>
            <a:r>
              <a:rPr lang="ru-RU" sz="2000" dirty="0" smtClean="0"/>
              <a:t>покупку нового автомобиля. </a:t>
            </a:r>
          </a:p>
          <a:p>
            <a:pPr algn="just"/>
            <a:r>
              <a:rPr lang="ru-RU" sz="2000" dirty="0" smtClean="0"/>
              <a:t>Но </a:t>
            </a:r>
            <a:r>
              <a:rPr lang="ru-RU" sz="2000" dirty="0"/>
              <a:t>тут </a:t>
            </a:r>
            <a:r>
              <a:rPr lang="ru-RU" sz="2000" dirty="0" smtClean="0"/>
              <a:t>возникла проблема: </a:t>
            </a:r>
            <a:r>
              <a:rPr lang="ru-RU" sz="2000" dirty="0"/>
              <a:t>чью комнату отдать бабушке? Комнату сына или родителей? </a:t>
            </a:r>
            <a:endParaRPr lang="ru-RU" sz="2000" dirty="0" smtClean="0"/>
          </a:p>
        </p:txBody>
      </p:sp>
      <p:pic>
        <p:nvPicPr>
          <p:cNvPr id="3074" name="Picture 2" descr="https://xn--80adde7arb.xn--p1ai/upload/iblock/237/nedvizhimo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854605"/>
            <a:ext cx="2232248" cy="12556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979712" y="375343"/>
            <a:ext cx="51567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Краткое описание ситуации</a:t>
            </a:r>
            <a:endParaRPr lang="ru-RU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0130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https://www.culture.ru/storage/images/9f9430125f868bbdc153d17856f8bd9d/c7e34336c8aa127f488820792f483e49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635646"/>
            <a:ext cx="3839093" cy="331697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86933" y="244733"/>
            <a:ext cx="607903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ru-RU" sz="3600" b="1" dirty="0" smtClean="0">
                <a:solidFill>
                  <a:srgbClr val="0070C0"/>
                </a:solidFill>
              </a:rPr>
              <a:t>Как найти свое место в доме </a:t>
            </a:r>
          </a:p>
          <a:p>
            <a:pPr algn="ctr" fontAlgn="base"/>
            <a:r>
              <a:rPr lang="ru-RU" sz="3600" b="1" dirty="0" smtClean="0">
                <a:solidFill>
                  <a:srgbClr val="0070C0"/>
                </a:solidFill>
              </a:rPr>
              <a:t>каждому члену семьи?</a:t>
            </a:r>
            <a:endParaRPr lang="ru-RU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454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000-8ae1e6eccad93c5c98864fd1c7fd2b8a.jpg"/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t="11798" b="6268"/>
          <a:stretch/>
        </p:blipFill>
        <p:spPr>
          <a:xfrm>
            <a:off x="13692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-90189" y="3219822"/>
            <a:ext cx="925252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Наша семья – это самые близкие люди, </a:t>
            </a:r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которые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помогут в трудную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минуту </a:t>
            </a:r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будут радоваться твоим успехам </a:t>
            </a:r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больше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всех на свете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00601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Франсуа\Desktop\презентация\1613441844_20-p-fon-dlya-prezentatsii-pro-semyu-2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2" y="0"/>
            <a:ext cx="9131077" cy="53555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27584" y="1347614"/>
            <a:ext cx="7677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9287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95536" y="123478"/>
            <a:ext cx="8379874" cy="64122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Используемая литература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113589"/>
            <a:ext cx="8229600" cy="3394472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Стратегия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действий в интересах семьи. [Электронный ресурс]. – URL: </a:t>
            </a:r>
            <a:r>
              <a:rPr lang="ru-RU" sz="18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  <a:hlinkClick r:id="rId2"/>
              </a:rPr>
              <a:t>katyusha.org/view?id=8624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Продажа и покупка квартир.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[Электронный ресурс]. – URL: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hlinkClick r:id="rId3"/>
              </a:rPr>
              <a:t>://ulyanovsk.domclick.ru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Перепланировка квартиры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[Электронный ресурс]. 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URL: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://roomble.com/ideas/soveti-i-idei/planirovka/kak-iz-tipovoj-tryoshki-sdelat-chetyryohkomnatnuyu-kvartiru/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248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6000"/>
    </mc:Choice>
    <mc:Fallback>
      <p:transition spd="slow" advTm="6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1339</TotalTime>
  <Words>189</Words>
  <Application>Microsoft Office PowerPoint</Application>
  <PresentationFormat>Экран (16:9)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Используемая 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user</cp:lastModifiedBy>
  <cp:revision>153</cp:revision>
  <dcterms:created xsi:type="dcterms:W3CDTF">2020-11-04T05:56:59Z</dcterms:created>
  <dcterms:modified xsi:type="dcterms:W3CDTF">2022-02-02T19:05:50Z</dcterms:modified>
</cp:coreProperties>
</file>