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86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56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3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24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3841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68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419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4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3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56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4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85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31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255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5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94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CC3B-8F15-458E-9B3F-3AE5259977BC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581287-02DE-4353-A125-4E3A5A2772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1C1CD-6D46-4762-9D5A-CB88754D3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958" y="788168"/>
            <a:ext cx="7766936" cy="1646302"/>
          </a:xfrm>
        </p:spPr>
        <p:txBody>
          <a:bodyPr/>
          <a:lstStyle/>
          <a:p>
            <a:pPr algn="ctr"/>
            <a:r>
              <a:rPr lang="ru-RU" sz="3600" dirty="0"/>
              <a:t>Название </a:t>
            </a:r>
            <a:r>
              <a:rPr lang="ru-RU" sz="3600" dirty="0" smtClean="0"/>
              <a:t>команды: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 «РОДКОМ»</a:t>
            </a:r>
            <a:br>
              <a:rPr lang="ru-RU" sz="3600" dirty="0"/>
            </a:b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кейс №</a:t>
            </a: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b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«Жить вместе: плюсы и минусы»</a:t>
            </a:r>
            <a:endParaRPr lang="ru-RU" sz="4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B80417-F601-418B-9A46-4AC7C00D5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9309" y="5339306"/>
            <a:ext cx="4442691" cy="151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/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Представители нашей команды :</a:t>
            </a:r>
          </a:p>
          <a:p>
            <a:pPr algn="l"/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Михайлова Татьяна Николаевна</a:t>
            </a:r>
          </a:p>
          <a:p>
            <a:pPr algn="l"/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Уварова Светлана Николаевна</a:t>
            </a:r>
          </a:p>
          <a:p>
            <a:pPr algn="l"/>
            <a:r>
              <a:rPr lang="ru-RU" sz="2900" dirty="0" err="1">
                <a:solidFill>
                  <a:schemeClr val="accent2">
                    <a:lumMod val="75000"/>
                  </a:schemeClr>
                </a:solidFill>
              </a:rPr>
              <a:t>Елгаськина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 Оксана Александровна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DA3762-8285-4895-8CA9-FC4F6F23DC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214" y="2646906"/>
            <a:ext cx="4877494" cy="402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054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632ED-517D-4D12-86E0-DDC0E340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Ситуация, требующая принятия  решения: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8B3FFB-1B50-4B54-A2BE-F0326EA0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Давайте представим себе, что человек, который раньше был абсолютно самостоятельным, в какой-то момент начинает нуждаться в посторонней помощи из-за болезни или преклонного возраста. Это может происходить постепенно или случается внезапно, и большое счастье, если семья или друзья готовы взять на себя ответственность по уходу за больным . В любом случае такое решение заслуживает уважения. Однако необходимо обдумать все «за» и «против», проговорить все детали, прежде чем брать на себя ответственность. Подобная ситуация непроста для обеих сторон, и каждый должен иметь возможность все взвесить и обсудить. Очень важно, чтобы у каждого члена семьи сохранялось личное пространство  и оставалось свободное от общих забот время.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641C62-2CC7-4401-9095-D83C1C705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1954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0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B4DE830A-B531-4A3B-96F6-0ECE88B085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813DF2C-461A-4A8F-9679-A172790D1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54CD3A85-C039-4249-86E4-1EB9318B5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xmlns="" id="{887EA6D2-2883-42C2-993D-094CA6D65D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xmlns="" id="{3B895046-636F-4D1B-ACA4-29AA0CB33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C6B0CDE3-E054-4EDD-A43B-F96843D8B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xmlns="" id="{3B66B1A2-F145-4C9B-85CC-4BF30D58CB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xmlns="" id="{5D4FC972-94B3-4035-8D31-E668C132B4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xmlns="" id="{374B9941-AFBE-4A77-A50E-B6EA04A74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xmlns="" id="{27A982C5-2C38-4CE9-BC18-94697AD65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xmlns="" id="{0060D8D1-7BB1-498F-AFBB-ADAC130A9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D004C-CD25-4F21-8079-0126B70F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421" y="1964195"/>
            <a:ext cx="4299666" cy="324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Проблема семьи</a:t>
            </a:r>
            <a: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Вся семья столкнулась с проблемой организации личного пространства для всех членов семьи. Следствием чего могут возникать разногласия и конфликты.</a:t>
            </a:r>
            <a:b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xmlns="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9E508B-6908-41B8-A8DA-4E7CE305EA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8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6BC22-A3EE-48F0-937E-79F09EE3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788" y="4941652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800" dirty="0"/>
              <a:t>Заключение</a:t>
            </a:r>
            <a:endParaRPr lang="en-US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BEBDD8-9D77-4D8A-9B2A-E436EB3A59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158" y="934221"/>
            <a:ext cx="3317736" cy="33177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A5A163-B80D-4CF8-9D64-A75E526F71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475" y="1044855"/>
            <a:ext cx="3317736" cy="3317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0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69868A-8F51-44A3-B3E6-6BF53E06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898" y="1674829"/>
            <a:ext cx="10003235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литературы: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1.Т.В. Андреев «Семейная психология»</a:t>
            </a:r>
            <a:br>
              <a:rPr lang="ru-RU" sz="2700" dirty="0"/>
            </a:br>
            <a:r>
              <a:rPr lang="ru-RU" sz="2700" dirty="0"/>
              <a:t>2.Н.Козлов «Как относиться к себе и к людям»</a:t>
            </a:r>
            <a:br>
              <a:rPr lang="ru-RU" sz="2700" dirty="0"/>
            </a:br>
            <a:r>
              <a:rPr lang="ru-RU" sz="2700" dirty="0"/>
              <a:t>3.Альфи Кон «Воспитание сердцем»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462D06-B9C6-4A86-A0B1-109CFF2D95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97" y="1272355"/>
            <a:ext cx="1320801" cy="1320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56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3B5655-FCC1-4D07-B7CD-A11E416C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84" y="2889250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23A9F3-FD27-4998-8419-B0C1B7E85D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850" y="2628900"/>
            <a:ext cx="1219200" cy="1219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4D7FC5-990C-4104-A436-03C14E25AB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5" y="254317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9848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153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Название команды:  «РОДКОМ» кейс №2  «Жить вместе: плюсы и минусы»</vt:lpstr>
      <vt:lpstr>Ситуация, требующая принятия  решения:</vt:lpstr>
      <vt:lpstr>Проблема семьи:    Вся семья столкнулась с проблемой организации личного пространства для всех членов семьи. Следствием чего могут возникать разногласия и конфликты. </vt:lpstr>
      <vt:lpstr>Заключение</vt:lpstr>
      <vt:lpstr>     Список литературы:  1.Т.В. Андреев «Семейная психология» 2.Н.Козлов «Как относиться к себе и к людям» 3.Альфи Кон «Воспитание сердцем»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команды:  «РОДКОМ» кейс №2 «Жить вместе: плюсы и минусы»</dc:title>
  <dc:creator>zlata sibgatullova</dc:creator>
  <cp:lastModifiedBy>user</cp:lastModifiedBy>
  <cp:revision>6</cp:revision>
  <dcterms:created xsi:type="dcterms:W3CDTF">2022-01-30T09:59:07Z</dcterms:created>
  <dcterms:modified xsi:type="dcterms:W3CDTF">2022-02-02T18:47:35Z</dcterms:modified>
</cp:coreProperties>
</file>