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drawingml.diagramColors+xml" PartName="/ppt/diagrams/colors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ms-office.drawingml.diagramDrawing+xml" PartName="/ppt/diagrams/drawing1.xml"/>
  <Override ContentType="application/vnd.ms-powerpoint.revisioninfo+xml" PartName="/ppt/revisionInfo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5" r:id="rId3"/>
    <p:sldId id="257" r:id="rId4"/>
    <p:sldId id="262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F8466-D0C9-4704-9582-AD05C7153AE0}" v="34" dt="2022-02-02T17:28:47.677"/>
    <p1510:client id="{08E0AD59-4AEF-441C-913F-83125F480438}" v="109" dt="2022-01-31T21:43:50.595"/>
    <p1510:client id="{4448EC30-A696-40C0-B7C0-7F002384D2D1}" v="363" dt="2022-02-02T07:41:51.744"/>
    <p1510:client id="{79A941F7-6D7E-403A-A2CB-219CB0A888C4}" v="382" dt="2022-01-31T12:35:41.586"/>
    <p1510:client id="{C4325963-A655-49E2-B6C7-4D957FBCD37D}" v="651" dt="2022-02-01T09:12:50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55" d="100"/>
          <a:sy n="55" d="100"/>
        </p:scale>
        <p:origin x="-66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09B8A-7D8E-45D8-8519-C1E799D5FDB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9B1F43F-E1C6-46ED-A074-B04A653F9FDC}">
      <dgm:prSet/>
      <dgm:spPr/>
      <dgm:t>
        <a:bodyPr/>
        <a:lstStyle/>
        <a:p>
          <a:r>
            <a:rPr lang="ru-RU"/>
            <a:t>Литература:</a:t>
          </a:r>
          <a:endParaRPr lang="en-US"/>
        </a:p>
      </dgm:t>
    </dgm:pt>
    <dgm:pt modelId="{86CA72BE-02D1-4441-9952-E97ECB990FD9}" type="parTrans" cxnId="{AF169E1F-4A79-4F84-8775-1258D2124C61}">
      <dgm:prSet/>
      <dgm:spPr/>
      <dgm:t>
        <a:bodyPr/>
        <a:lstStyle/>
        <a:p>
          <a:endParaRPr lang="en-US"/>
        </a:p>
      </dgm:t>
    </dgm:pt>
    <dgm:pt modelId="{E73A6120-959B-4A90-8F88-68224902765A}" type="sibTrans" cxnId="{AF169E1F-4A79-4F84-8775-1258D2124C61}">
      <dgm:prSet/>
      <dgm:spPr/>
      <dgm:t>
        <a:bodyPr/>
        <a:lstStyle/>
        <a:p>
          <a:endParaRPr lang="en-US"/>
        </a:p>
      </dgm:t>
    </dgm:pt>
    <dgm:pt modelId="{54FEB13B-D179-48F5-A416-7A6CC5326FCD}">
      <dgm:prSet/>
      <dgm:spPr/>
      <dgm:t>
        <a:bodyPr/>
        <a:lstStyle/>
        <a:p>
          <a:r>
            <a:rPr lang="ru-RU"/>
            <a:t>1. Саша Галицкий "Мама, не горюй!" </a:t>
          </a:r>
          <a:endParaRPr lang="en-US"/>
        </a:p>
      </dgm:t>
    </dgm:pt>
    <dgm:pt modelId="{79AEFD7C-0133-411F-A033-2294203A7A65}" type="parTrans" cxnId="{D00F6C1F-2BC8-4B92-AF7B-4AA27AAD4AB2}">
      <dgm:prSet/>
      <dgm:spPr/>
      <dgm:t>
        <a:bodyPr/>
        <a:lstStyle/>
        <a:p>
          <a:endParaRPr lang="en-US"/>
        </a:p>
      </dgm:t>
    </dgm:pt>
    <dgm:pt modelId="{5BF35CC6-6435-4C34-8E77-FE46A868D6B9}" type="sibTrans" cxnId="{D00F6C1F-2BC8-4B92-AF7B-4AA27AAD4AB2}">
      <dgm:prSet/>
      <dgm:spPr/>
      <dgm:t>
        <a:bodyPr/>
        <a:lstStyle/>
        <a:p>
          <a:endParaRPr lang="en-US"/>
        </a:p>
      </dgm:t>
    </dgm:pt>
    <dgm:pt modelId="{94427986-5C18-427C-8F8F-B3A23FC42846}">
      <dgm:prSet/>
      <dgm:spPr/>
      <dgm:t>
        <a:bodyPr/>
        <a:lstStyle/>
        <a:p>
          <a:r>
            <a:rPr lang="ru-RU"/>
            <a:t>2. Лариса Геращенко "Три поколения под одной крышей"</a:t>
          </a:r>
          <a:endParaRPr lang="en-US"/>
        </a:p>
      </dgm:t>
    </dgm:pt>
    <dgm:pt modelId="{9B478F78-CB42-4D7B-962F-F6DC50EF59C1}" type="parTrans" cxnId="{F2FCE951-0C8D-4300-8A89-B3FCD496E61A}">
      <dgm:prSet/>
      <dgm:spPr/>
      <dgm:t>
        <a:bodyPr/>
        <a:lstStyle/>
        <a:p>
          <a:endParaRPr lang="en-US"/>
        </a:p>
      </dgm:t>
    </dgm:pt>
    <dgm:pt modelId="{247A695E-0F82-44B3-B3F7-28263DAEBE10}" type="sibTrans" cxnId="{F2FCE951-0C8D-4300-8A89-B3FCD496E61A}">
      <dgm:prSet/>
      <dgm:spPr/>
      <dgm:t>
        <a:bodyPr/>
        <a:lstStyle/>
        <a:p>
          <a:endParaRPr lang="en-US"/>
        </a:p>
      </dgm:t>
    </dgm:pt>
    <dgm:pt modelId="{5D212872-4C73-4B2F-8C9E-190945599099}" type="pres">
      <dgm:prSet presAssocID="{44909B8A-7D8E-45D8-8519-C1E799D5FD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291100-9211-4C8A-B650-99526D0AE956}" type="pres">
      <dgm:prSet presAssocID="{79B1F43F-E1C6-46ED-A074-B04A653F9FDC}" presName="parentLin" presStyleCnt="0"/>
      <dgm:spPr/>
    </dgm:pt>
    <dgm:pt modelId="{ABB384E6-73EF-4533-B821-A555D3663E8B}" type="pres">
      <dgm:prSet presAssocID="{79B1F43F-E1C6-46ED-A074-B04A653F9FD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705D859-338B-43F9-81E6-77C5242E0D75}" type="pres">
      <dgm:prSet presAssocID="{79B1F43F-E1C6-46ED-A074-B04A653F9F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B4681-D27B-4EF2-BD4F-9708AC22DB15}" type="pres">
      <dgm:prSet presAssocID="{79B1F43F-E1C6-46ED-A074-B04A653F9FDC}" presName="negativeSpace" presStyleCnt="0"/>
      <dgm:spPr/>
    </dgm:pt>
    <dgm:pt modelId="{95236D82-86EB-48F3-9874-1CB0FFA05BC8}" type="pres">
      <dgm:prSet presAssocID="{79B1F43F-E1C6-46ED-A074-B04A653F9FDC}" presName="childText" presStyleLbl="conFgAcc1" presStyleIdx="0" presStyleCnt="3">
        <dgm:presLayoutVars>
          <dgm:bulletEnabled val="1"/>
        </dgm:presLayoutVars>
      </dgm:prSet>
      <dgm:spPr/>
    </dgm:pt>
    <dgm:pt modelId="{84BC7786-3DCB-48C3-9115-1B8EB8A0AA5B}" type="pres">
      <dgm:prSet presAssocID="{E73A6120-959B-4A90-8F88-68224902765A}" presName="spaceBetweenRectangles" presStyleCnt="0"/>
      <dgm:spPr/>
    </dgm:pt>
    <dgm:pt modelId="{E16033BA-90B8-45E8-AB37-1275DBE5BB5D}" type="pres">
      <dgm:prSet presAssocID="{54FEB13B-D179-48F5-A416-7A6CC5326FCD}" presName="parentLin" presStyleCnt="0"/>
      <dgm:spPr/>
    </dgm:pt>
    <dgm:pt modelId="{BB7D960A-E0D8-4C62-B481-0A5EB61696AF}" type="pres">
      <dgm:prSet presAssocID="{54FEB13B-D179-48F5-A416-7A6CC5326FC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2CCF04C-D03D-494A-AA0E-227438CE9F93}" type="pres">
      <dgm:prSet presAssocID="{54FEB13B-D179-48F5-A416-7A6CC5326F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C0D7E-DAF6-4B0C-A530-5BA575AD1012}" type="pres">
      <dgm:prSet presAssocID="{54FEB13B-D179-48F5-A416-7A6CC5326FCD}" presName="negativeSpace" presStyleCnt="0"/>
      <dgm:spPr/>
    </dgm:pt>
    <dgm:pt modelId="{67621B07-A249-4867-AEB6-9A4D9FFC7FC0}" type="pres">
      <dgm:prSet presAssocID="{54FEB13B-D179-48F5-A416-7A6CC5326FCD}" presName="childText" presStyleLbl="conFgAcc1" presStyleIdx="1" presStyleCnt="3">
        <dgm:presLayoutVars>
          <dgm:bulletEnabled val="1"/>
        </dgm:presLayoutVars>
      </dgm:prSet>
      <dgm:spPr/>
    </dgm:pt>
    <dgm:pt modelId="{66121872-D984-4170-AFB4-5C6AC95B9311}" type="pres">
      <dgm:prSet presAssocID="{5BF35CC6-6435-4C34-8E77-FE46A868D6B9}" presName="spaceBetweenRectangles" presStyleCnt="0"/>
      <dgm:spPr/>
    </dgm:pt>
    <dgm:pt modelId="{E385BB2C-AA6A-4497-9697-B0951887294B}" type="pres">
      <dgm:prSet presAssocID="{94427986-5C18-427C-8F8F-B3A23FC42846}" presName="parentLin" presStyleCnt="0"/>
      <dgm:spPr/>
    </dgm:pt>
    <dgm:pt modelId="{993FDCA0-86B9-43D3-B25D-617874585E99}" type="pres">
      <dgm:prSet presAssocID="{94427986-5C18-427C-8F8F-B3A23FC4284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356E6D3-0EFE-4D96-94E9-FA9C9F213C12}" type="pres">
      <dgm:prSet presAssocID="{94427986-5C18-427C-8F8F-B3A23FC4284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66881-7B0B-4DBD-9C06-696EBACC4B4B}" type="pres">
      <dgm:prSet presAssocID="{94427986-5C18-427C-8F8F-B3A23FC42846}" presName="negativeSpace" presStyleCnt="0"/>
      <dgm:spPr/>
    </dgm:pt>
    <dgm:pt modelId="{5ED5AB4E-6643-4FD8-A1DE-67463CDEEE8E}" type="pres">
      <dgm:prSet presAssocID="{94427986-5C18-427C-8F8F-B3A23FC4284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F169E1F-4A79-4F84-8775-1258D2124C61}" srcId="{44909B8A-7D8E-45D8-8519-C1E799D5FDB2}" destId="{79B1F43F-E1C6-46ED-A074-B04A653F9FDC}" srcOrd="0" destOrd="0" parTransId="{86CA72BE-02D1-4441-9952-E97ECB990FD9}" sibTransId="{E73A6120-959B-4A90-8F88-68224902765A}"/>
    <dgm:cxn modelId="{8D9A3ADF-AA18-4CFA-858F-F11314AB43CC}" type="presOf" srcId="{94427986-5C18-427C-8F8F-B3A23FC42846}" destId="{2356E6D3-0EFE-4D96-94E9-FA9C9F213C12}" srcOrd="1" destOrd="0" presId="urn:microsoft.com/office/officeart/2005/8/layout/list1"/>
    <dgm:cxn modelId="{981A0F3A-F84E-466E-8382-CE3F0EE5079B}" type="presOf" srcId="{54FEB13B-D179-48F5-A416-7A6CC5326FCD}" destId="{22CCF04C-D03D-494A-AA0E-227438CE9F93}" srcOrd="1" destOrd="0" presId="urn:microsoft.com/office/officeart/2005/8/layout/list1"/>
    <dgm:cxn modelId="{BF57DF12-E553-4BD4-833E-2F100B7A3DD3}" type="presOf" srcId="{54FEB13B-D179-48F5-A416-7A6CC5326FCD}" destId="{BB7D960A-E0D8-4C62-B481-0A5EB61696AF}" srcOrd="0" destOrd="0" presId="urn:microsoft.com/office/officeart/2005/8/layout/list1"/>
    <dgm:cxn modelId="{C5A44FEF-DB1A-4648-A1E4-100913949FF0}" type="presOf" srcId="{94427986-5C18-427C-8F8F-B3A23FC42846}" destId="{993FDCA0-86B9-43D3-B25D-617874585E99}" srcOrd="0" destOrd="0" presId="urn:microsoft.com/office/officeart/2005/8/layout/list1"/>
    <dgm:cxn modelId="{CB79F7ED-6BE0-4EAC-B871-BEC86D1A94A8}" type="presOf" srcId="{44909B8A-7D8E-45D8-8519-C1E799D5FDB2}" destId="{5D212872-4C73-4B2F-8C9E-190945599099}" srcOrd="0" destOrd="0" presId="urn:microsoft.com/office/officeart/2005/8/layout/list1"/>
    <dgm:cxn modelId="{8F4519BE-4E4D-492E-A0DC-341ED4AFB7FA}" type="presOf" srcId="{79B1F43F-E1C6-46ED-A074-B04A653F9FDC}" destId="{ABB384E6-73EF-4533-B821-A555D3663E8B}" srcOrd="0" destOrd="0" presId="urn:microsoft.com/office/officeart/2005/8/layout/list1"/>
    <dgm:cxn modelId="{D00F6C1F-2BC8-4B92-AF7B-4AA27AAD4AB2}" srcId="{44909B8A-7D8E-45D8-8519-C1E799D5FDB2}" destId="{54FEB13B-D179-48F5-A416-7A6CC5326FCD}" srcOrd="1" destOrd="0" parTransId="{79AEFD7C-0133-411F-A033-2294203A7A65}" sibTransId="{5BF35CC6-6435-4C34-8E77-FE46A868D6B9}"/>
    <dgm:cxn modelId="{F2FCE951-0C8D-4300-8A89-B3FCD496E61A}" srcId="{44909B8A-7D8E-45D8-8519-C1E799D5FDB2}" destId="{94427986-5C18-427C-8F8F-B3A23FC42846}" srcOrd="2" destOrd="0" parTransId="{9B478F78-CB42-4D7B-962F-F6DC50EF59C1}" sibTransId="{247A695E-0F82-44B3-B3F7-28263DAEBE10}"/>
    <dgm:cxn modelId="{B4E9BDF6-1E6F-417B-AABD-93EDBC5D4A88}" type="presOf" srcId="{79B1F43F-E1C6-46ED-A074-B04A653F9FDC}" destId="{7705D859-338B-43F9-81E6-77C5242E0D75}" srcOrd="1" destOrd="0" presId="urn:microsoft.com/office/officeart/2005/8/layout/list1"/>
    <dgm:cxn modelId="{D5C83094-4264-4B1A-B7CA-68EC1DC8B11B}" type="presParOf" srcId="{5D212872-4C73-4B2F-8C9E-190945599099}" destId="{D5291100-9211-4C8A-B650-99526D0AE956}" srcOrd="0" destOrd="0" presId="urn:microsoft.com/office/officeart/2005/8/layout/list1"/>
    <dgm:cxn modelId="{054AAB27-8DC1-4F00-BC96-5395C4CBEE1E}" type="presParOf" srcId="{D5291100-9211-4C8A-B650-99526D0AE956}" destId="{ABB384E6-73EF-4533-B821-A555D3663E8B}" srcOrd="0" destOrd="0" presId="urn:microsoft.com/office/officeart/2005/8/layout/list1"/>
    <dgm:cxn modelId="{F3C4D47D-D372-4356-A958-F701CB5A8F5A}" type="presParOf" srcId="{D5291100-9211-4C8A-B650-99526D0AE956}" destId="{7705D859-338B-43F9-81E6-77C5242E0D75}" srcOrd="1" destOrd="0" presId="urn:microsoft.com/office/officeart/2005/8/layout/list1"/>
    <dgm:cxn modelId="{D3194072-48E8-493B-B24F-70F859B61B00}" type="presParOf" srcId="{5D212872-4C73-4B2F-8C9E-190945599099}" destId="{101B4681-D27B-4EF2-BD4F-9708AC22DB15}" srcOrd="1" destOrd="0" presId="urn:microsoft.com/office/officeart/2005/8/layout/list1"/>
    <dgm:cxn modelId="{69D98A2F-5162-48E8-B58C-82180879B987}" type="presParOf" srcId="{5D212872-4C73-4B2F-8C9E-190945599099}" destId="{95236D82-86EB-48F3-9874-1CB0FFA05BC8}" srcOrd="2" destOrd="0" presId="urn:microsoft.com/office/officeart/2005/8/layout/list1"/>
    <dgm:cxn modelId="{9D9CAE40-6B6C-44AC-A3DD-B3526AF4AB5F}" type="presParOf" srcId="{5D212872-4C73-4B2F-8C9E-190945599099}" destId="{84BC7786-3DCB-48C3-9115-1B8EB8A0AA5B}" srcOrd="3" destOrd="0" presId="urn:microsoft.com/office/officeart/2005/8/layout/list1"/>
    <dgm:cxn modelId="{BC57857B-4ED2-4BA0-BB1F-26AB3C091002}" type="presParOf" srcId="{5D212872-4C73-4B2F-8C9E-190945599099}" destId="{E16033BA-90B8-45E8-AB37-1275DBE5BB5D}" srcOrd="4" destOrd="0" presId="urn:microsoft.com/office/officeart/2005/8/layout/list1"/>
    <dgm:cxn modelId="{42DCDAB0-7D1D-4CD0-BCAB-A7C2CB849E87}" type="presParOf" srcId="{E16033BA-90B8-45E8-AB37-1275DBE5BB5D}" destId="{BB7D960A-E0D8-4C62-B481-0A5EB61696AF}" srcOrd="0" destOrd="0" presId="urn:microsoft.com/office/officeart/2005/8/layout/list1"/>
    <dgm:cxn modelId="{BFECD06E-E1AE-4D8B-937A-3E721A0EBA27}" type="presParOf" srcId="{E16033BA-90B8-45E8-AB37-1275DBE5BB5D}" destId="{22CCF04C-D03D-494A-AA0E-227438CE9F93}" srcOrd="1" destOrd="0" presId="urn:microsoft.com/office/officeart/2005/8/layout/list1"/>
    <dgm:cxn modelId="{98EA93D7-C3F7-4AE8-BC02-AB9A5812D25C}" type="presParOf" srcId="{5D212872-4C73-4B2F-8C9E-190945599099}" destId="{8D2C0D7E-DAF6-4B0C-A530-5BA575AD1012}" srcOrd="5" destOrd="0" presId="urn:microsoft.com/office/officeart/2005/8/layout/list1"/>
    <dgm:cxn modelId="{89B855B9-4481-4697-8AE4-3D03377A8117}" type="presParOf" srcId="{5D212872-4C73-4B2F-8C9E-190945599099}" destId="{67621B07-A249-4867-AEB6-9A4D9FFC7FC0}" srcOrd="6" destOrd="0" presId="urn:microsoft.com/office/officeart/2005/8/layout/list1"/>
    <dgm:cxn modelId="{459F838F-3D8B-4496-97AA-03107FF1545A}" type="presParOf" srcId="{5D212872-4C73-4B2F-8C9E-190945599099}" destId="{66121872-D984-4170-AFB4-5C6AC95B9311}" srcOrd="7" destOrd="0" presId="urn:microsoft.com/office/officeart/2005/8/layout/list1"/>
    <dgm:cxn modelId="{925E1703-17B5-4E4A-8533-1DFD016E0A26}" type="presParOf" srcId="{5D212872-4C73-4B2F-8C9E-190945599099}" destId="{E385BB2C-AA6A-4497-9697-B0951887294B}" srcOrd="8" destOrd="0" presId="urn:microsoft.com/office/officeart/2005/8/layout/list1"/>
    <dgm:cxn modelId="{D1DA08A4-562D-41C2-856D-2ED37B45CD02}" type="presParOf" srcId="{E385BB2C-AA6A-4497-9697-B0951887294B}" destId="{993FDCA0-86B9-43D3-B25D-617874585E99}" srcOrd="0" destOrd="0" presId="urn:microsoft.com/office/officeart/2005/8/layout/list1"/>
    <dgm:cxn modelId="{7C063E98-113A-4C50-B96F-D32262BC79BE}" type="presParOf" srcId="{E385BB2C-AA6A-4497-9697-B0951887294B}" destId="{2356E6D3-0EFE-4D96-94E9-FA9C9F213C12}" srcOrd="1" destOrd="0" presId="urn:microsoft.com/office/officeart/2005/8/layout/list1"/>
    <dgm:cxn modelId="{7794866E-33AE-411B-98C0-885AE28B62AA}" type="presParOf" srcId="{5D212872-4C73-4B2F-8C9E-190945599099}" destId="{40C66881-7B0B-4DBD-9C06-696EBACC4B4B}" srcOrd="9" destOrd="0" presId="urn:microsoft.com/office/officeart/2005/8/layout/list1"/>
    <dgm:cxn modelId="{CAA85E87-7D45-4067-9736-2A356CAD24A1}" type="presParOf" srcId="{5D212872-4C73-4B2F-8C9E-190945599099}" destId="{5ED5AB4E-6643-4FD8-A1DE-67463CDEEE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236D82-86EB-48F3-9874-1CB0FFA05BC8}">
      <dsp:nvSpPr>
        <dsp:cNvPr id="0" name=""/>
        <dsp:cNvSpPr/>
      </dsp:nvSpPr>
      <dsp:spPr>
        <a:xfrm>
          <a:off x="0" y="1126427"/>
          <a:ext cx="1098209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5D859-338B-43F9-81E6-77C5242E0D75}">
      <dsp:nvSpPr>
        <dsp:cNvPr id="0" name=""/>
        <dsp:cNvSpPr/>
      </dsp:nvSpPr>
      <dsp:spPr>
        <a:xfrm>
          <a:off x="549104" y="831227"/>
          <a:ext cx="7687463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568" tIns="0" rIns="2905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Литература:</a:t>
          </a:r>
          <a:endParaRPr lang="en-US" sz="2000" kern="1200"/>
        </a:p>
      </dsp:txBody>
      <dsp:txXfrm>
        <a:off x="549104" y="831227"/>
        <a:ext cx="7687463" cy="590400"/>
      </dsp:txXfrm>
    </dsp:sp>
    <dsp:sp modelId="{67621B07-A249-4867-AEB6-9A4D9FFC7FC0}">
      <dsp:nvSpPr>
        <dsp:cNvPr id="0" name=""/>
        <dsp:cNvSpPr/>
      </dsp:nvSpPr>
      <dsp:spPr>
        <a:xfrm>
          <a:off x="0" y="2033627"/>
          <a:ext cx="1098209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99973"/>
              <a:satOff val="-24193"/>
              <a:lumOff val="-1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CF04C-D03D-494A-AA0E-227438CE9F93}">
      <dsp:nvSpPr>
        <dsp:cNvPr id="0" name=""/>
        <dsp:cNvSpPr/>
      </dsp:nvSpPr>
      <dsp:spPr>
        <a:xfrm>
          <a:off x="549104" y="1738427"/>
          <a:ext cx="7687463" cy="590400"/>
        </a:xfrm>
        <a:prstGeom prst="roundRect">
          <a:avLst/>
        </a:prstGeom>
        <a:solidFill>
          <a:schemeClr val="accent2">
            <a:hueOff val="-199973"/>
            <a:satOff val="-24193"/>
            <a:lumOff val="-1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568" tIns="0" rIns="2905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1. Саша Галицкий "Мама, не горюй!" </a:t>
          </a:r>
          <a:endParaRPr lang="en-US" sz="2000" kern="1200"/>
        </a:p>
      </dsp:txBody>
      <dsp:txXfrm>
        <a:off x="549104" y="1738427"/>
        <a:ext cx="7687463" cy="590400"/>
      </dsp:txXfrm>
    </dsp:sp>
    <dsp:sp modelId="{5ED5AB4E-6643-4FD8-A1DE-67463CDEEE8E}">
      <dsp:nvSpPr>
        <dsp:cNvPr id="0" name=""/>
        <dsp:cNvSpPr/>
      </dsp:nvSpPr>
      <dsp:spPr>
        <a:xfrm>
          <a:off x="0" y="2940827"/>
          <a:ext cx="1098209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99946"/>
              <a:satOff val="-48385"/>
              <a:lumOff val="-2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6E6D3-0EFE-4D96-94E9-FA9C9F213C12}">
      <dsp:nvSpPr>
        <dsp:cNvPr id="0" name=""/>
        <dsp:cNvSpPr/>
      </dsp:nvSpPr>
      <dsp:spPr>
        <a:xfrm>
          <a:off x="549104" y="2645627"/>
          <a:ext cx="7687463" cy="590400"/>
        </a:xfrm>
        <a:prstGeom prst="roundRect">
          <a:avLst/>
        </a:prstGeom>
        <a:solidFill>
          <a:schemeClr val="accent2">
            <a:hueOff val="-399946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568" tIns="0" rIns="2905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2. Лариса Геращенко "Три поколения под одной крышей"</a:t>
          </a:r>
          <a:endParaRPr lang="en-US" sz="2000" kern="1200"/>
        </a:p>
      </dsp:txBody>
      <dsp:txXfrm>
        <a:off x="549104" y="2645627"/>
        <a:ext cx="7687463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37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12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566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709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85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46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67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051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211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47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70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xmlns="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xmlns="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80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xmlns="" id="{F1174801-1395-44C5-9B00-CCAC45C056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solidFill>
                <a:schemeClr val="tx1">
                  <a:lumMod val="65000"/>
                  <a:lumOff val="35000"/>
                </a:schemeClr>
              </a:solidFill>
              <a:latin charset="0" panose="020B0504020202020204" pitchFamily="34" typeface="AvenirNext LT Pro Medium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996DFAFB-BCE1-4BEC-82FB-D574234DEF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>
              <a:solidFill>
                <a:schemeClr val="tx1">
                  <a:lumMod val="65000"/>
                  <a:lumOff val="35000"/>
                </a:schemeClr>
              </a:solidFill>
              <a:latin charset="0" panose="020B0504020202020204" pitchFamily="34" typeface="AvenirNext LT Pro Medium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60E728E6-A07E-4A6C-AB92-D56E1402F6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descr="Books on a briefcase" id="50" name="Picture 49">
            <a:extLst>
              <a:ext uri="{FF2B5EF4-FFF2-40B4-BE49-F238E27FC236}">
                <a16:creationId xmlns:a16="http://schemas.microsoft.com/office/drawing/2014/main" xmlns="" id="{227B9E7F-8C50-40B7-B8CE-CB35FAE3F045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2">
            <a:alphaModFix amt="70000"/>
          </a:blip>
          <a:srcRect b="2" r="6"/>
          <a:stretch/>
        </p:blipFill>
        <p:spPr>
          <a:xfrm>
            <a:off x="-9505" y="19060"/>
            <a:ext cx="12188932" cy="68566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3" y="1005867"/>
            <a:ext cx="12163311" cy="1413088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dirty="0" lang="ru-RU" sz="3800">
                <a:solidFill>
                  <a:srgbClr val="FFFFFF"/>
                </a:solidFill>
              </a:rPr>
              <a:t> </a:t>
            </a:r>
            <a:r>
              <a:rPr dirty="0" lang="ru-RU" sz="3800"/>
              <a:t/>
            </a:r>
            <a:br>
              <a:rPr dirty="0" lang="ru-RU" sz="3800"/>
            </a:br>
            <a:r>
              <a:rPr dirty="0" lang="ru-RU" sz="440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dirty="0" lang="ru-RU" smtClean="0" sz="4400">
                <a:solidFill>
                  <a:srgbClr val="FFFFFF"/>
                </a:solidFill>
                <a:latin typeface="Times New Roman"/>
                <a:cs typeface="Times New Roman"/>
              </a:rPr>
              <a:t>ейс</a:t>
            </a:r>
            <a:r>
              <a:rPr dirty="0" lang="ru-RU" sz="4400">
                <a:solidFill>
                  <a:srgbClr val="FFFFFF"/>
                </a:solidFill>
                <a:latin typeface="Times New Roman"/>
                <a:cs typeface="Times New Roman"/>
              </a:rPr>
              <a:t> №2 </a:t>
            </a:r>
            <a:r>
              <a:rPr dirty="0" lang="ru-RU" smtClean="0" sz="440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dirty="0" lang="ru-RU" smtClean="0" sz="440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dirty="0" lang="ru-RU" smtClean="0" sz="4400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r>
              <a:rPr dirty="0" lang="ru-RU" sz="4400">
                <a:solidFill>
                  <a:srgbClr val="FFFFFF"/>
                </a:solidFill>
                <a:latin typeface="Times New Roman"/>
                <a:cs typeface="Times New Roman"/>
              </a:rPr>
              <a:t>Жить вместе: плюсы и минусы"</a:t>
            </a:r>
            <a:r>
              <a:rPr dirty="0" lang="ru-RU" sz="4400">
                <a:latin typeface="Times New Roman"/>
              </a:rPr>
              <a:t/>
            </a:r>
            <a:br>
              <a:rPr dirty="0" lang="ru-RU" sz="4400">
                <a:latin typeface="Times New Roman"/>
              </a:rPr>
            </a:br>
            <a:endParaRPr dirty="0" lang="ru-RU" sz="440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pSp>
        <p:nvGrpSpPr>
          <p:cNvPr id="60" name="Top Left">
            <a:extLst>
              <a:ext uri="{FF2B5EF4-FFF2-40B4-BE49-F238E27FC236}">
                <a16:creationId xmlns:a16="http://schemas.microsoft.com/office/drawing/2014/main" xmlns="" id="{18579DB9-24B0-487B-81E3-8D02AD5F8C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7180CB2C-161F-4538-9214-24AF97B01A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fmla="*/ 0 w 3296088" name="connsiteX0"/>
                <a:gd fmla="*/ 5012722 h 5012722" name="connsiteY0"/>
                <a:gd fmla="*/ 244031 w 3296088" name="connsiteX1"/>
                <a:gd fmla="*/ 4820222 h 5012722" name="connsiteY1"/>
                <a:gd fmla="*/ 729234 w 3296088" name="connsiteX2"/>
                <a:gd fmla="*/ 4360641 h 5012722" name="connsiteY2"/>
                <a:gd fmla="*/ 881444 w 3296088" name="connsiteX3"/>
                <a:gd fmla="*/ 4173950 h 5012722" name="connsiteY3"/>
                <a:gd fmla="*/ 1151287 w 3296088" name="connsiteX4"/>
                <a:gd fmla="*/ 3972877 h 5012722" name="connsiteY4"/>
                <a:gd fmla="*/ 1498664 w 3296088" name="connsiteX5"/>
                <a:gd fmla="*/ 3786188 h 5012722" name="connsiteY5"/>
                <a:gd fmla="*/ 1716881 w 3296088" name="connsiteX6"/>
                <a:gd fmla="*/ 3674174 h 5012722" name="connsiteY6"/>
                <a:gd fmla="*/ 1913573 w 3296088" name="connsiteX7"/>
                <a:gd fmla="*/ 3477387 h 5012722" name="connsiteY7"/>
                <a:gd fmla="*/ 2167700 w 3296088" name="connsiteX8"/>
                <a:gd fmla="*/ 3042190 h 5012722" name="connsiteY8"/>
                <a:gd fmla="*/ 2273903 w 3296088" name="connsiteX9"/>
                <a:gd fmla="*/ 2775014 h 5012722" name="connsiteY9"/>
                <a:gd fmla="*/ 2463356 w 3296088" name="connsiteX10"/>
                <a:gd fmla="*/ 2335530 h 5012722" name="connsiteY10"/>
                <a:gd fmla="*/ 2741866 w 3296088" name="connsiteX11"/>
                <a:gd fmla="*/ 1982248 h 5012722" name="connsiteY11"/>
                <a:gd fmla="*/ 2985897 w 3296088" name="connsiteX12"/>
                <a:gd fmla="*/ 1634681 h 5012722" name="connsiteY12"/>
                <a:gd fmla="*/ 3212687 w 3296088" name="connsiteX13"/>
                <a:gd fmla="*/ 1226820 h 5012722" name="connsiteY13"/>
                <a:gd fmla="*/ 3281553 w 3296088" name="connsiteX14"/>
                <a:gd fmla="*/ 959644 h 5012722" name="connsiteY14"/>
                <a:gd fmla="*/ 3295936 w 3296088" name="connsiteX15"/>
                <a:gd fmla="*/ 701135 h 5012722" name="connsiteY15"/>
                <a:gd fmla="*/ 3267266 w 3296088" name="connsiteX16"/>
                <a:gd fmla="*/ 436817 h 5012722" name="connsiteY16"/>
                <a:gd fmla="*/ 3105341 w 3296088" name="connsiteX17"/>
                <a:gd fmla="*/ 0 h 5012722" name="connsiteY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b="b" l="l" r="r" t="t"/>
              <a:pathLst>
                <a:path h="5012722" w="3296088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cap="rnd" w="9525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anchor="ctr" rtlCol="0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EE25AFBE-8731-4348-B66F-FD7E38F76A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fmla="*/ 0 w 2977477" name="connsiteX0"/>
                <a:gd fmla="*/ 4627150 h 4627149" name="connsiteY0"/>
                <a:gd fmla="*/ 275082 w 2977477" name="connsiteX1"/>
                <a:gd fmla="*/ 4341590 h 4627149" name="connsiteY1"/>
                <a:gd fmla="*/ 502825 w 2977477" name="connsiteX2"/>
                <a:gd fmla="*/ 4054126 h 4627149" name="connsiteY2"/>
                <a:gd fmla="*/ 666179 w 2977477" name="connsiteX3"/>
                <a:gd fmla="*/ 3890677 h 4627149" name="connsiteY3"/>
                <a:gd fmla="*/ 864203 w 2977477" name="connsiteX4"/>
                <a:gd fmla="*/ 3675983 h 4627149" name="connsiteY4"/>
                <a:gd fmla="*/ 982599 w 2977477" name="connsiteX5"/>
                <a:gd fmla="*/ 3557492 h 4627149" name="connsiteY5"/>
                <a:gd fmla="*/ 1188244 w 2977477" name="connsiteX6"/>
                <a:gd fmla="*/ 3329654 h 4627149" name="connsiteY6"/>
                <a:gd fmla="*/ 1344740 w 2977477" name="connsiteX7"/>
                <a:gd fmla="*/ 3146774 h 4627149" name="connsiteY7"/>
                <a:gd fmla="*/ 1470755 w 2977477" name="connsiteX8"/>
                <a:gd fmla="*/ 2984659 h 4627149" name="connsiteY8"/>
                <a:gd fmla="*/ 1657636 w 2977477" name="connsiteX9"/>
                <a:gd fmla="*/ 2670239 h 4627149" name="connsiteY9"/>
                <a:gd fmla="*/ 1762887 w 2977477" name="connsiteX10"/>
                <a:gd fmla="*/ 2473547 h 4627149" name="connsiteY10"/>
                <a:gd fmla="*/ 1866710 w 2977477" name="connsiteX11"/>
                <a:gd fmla="*/ 2290667 h 4627149" name="connsiteY11"/>
                <a:gd fmla="*/ 2106263 w 2977477" name="connsiteX12"/>
                <a:gd fmla="*/ 2030254 h 4627149" name="connsiteY12"/>
                <a:gd fmla="*/ 2277237 w 2977477" name="connsiteX13"/>
                <a:gd fmla="*/ 1859185 h 4627149" name="connsiteY13"/>
                <a:gd fmla="*/ 2499455 w 2977477" name="connsiteX14"/>
                <a:gd fmla="*/ 1656207 h 4627149" name="connsiteY14"/>
                <a:gd fmla="*/ 2707100 w 2977477" name="connsiteX15"/>
                <a:gd fmla="*/ 1390269 h 4627149" name="connsiteY15"/>
                <a:gd fmla="*/ 2812352 w 2977477" name="connsiteX16"/>
                <a:gd fmla="*/ 1230916 h 4627149" name="connsiteY16"/>
                <a:gd fmla="*/ 2898172 w 2977477" name="connsiteX17"/>
                <a:gd fmla="*/ 1036987 h 4627149" name="connsiteY17"/>
                <a:gd fmla="*/ 2963228 w 2977477" name="connsiteX18"/>
                <a:gd fmla="*/ 850011 h 4627149" name="connsiteY18"/>
                <a:gd fmla="*/ 2977325 w 2977477" name="connsiteX19"/>
                <a:gd fmla="*/ 745427 h 4627149" name="connsiteY19"/>
                <a:gd fmla="*/ 2929509 w 2977477" name="connsiteX20"/>
                <a:gd fmla="*/ 480155 h 4627149" name="connsiteY20"/>
                <a:gd fmla="*/ 2563082 w 2977477" name="connsiteX21"/>
                <a:gd fmla="*/ 0 h 4627149" name="connsiteY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4627149" w="2977477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cap="rnd" w="9525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anchor="ctr" rtlCol="0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F6C27D8-4E47-470F-B6B5-407CE7D1D7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fmla="*/ 1707071 w 2356712" name="connsiteX0"/>
                <a:gd fmla="*/ 0 h 4118991" name="connsiteY0"/>
                <a:gd fmla="*/ 1824514 w 2356712" name="connsiteX1"/>
                <a:gd fmla="*/ 244697 h 4118991" name="connsiteY1"/>
                <a:gd fmla="*/ 1908715 w 2356712" name="connsiteX2"/>
                <a:gd fmla="*/ 328994 h 4118991" name="connsiteY2"/>
                <a:gd fmla="*/ 2226469 w 2356712" name="connsiteX3"/>
                <a:gd fmla="*/ 603695 h 4118991" name="connsiteY3"/>
                <a:gd fmla="*/ 2355628 w 2356712" name="connsiteX4"/>
                <a:gd fmla="*/ 900494 h 4118991" name="connsiteY4"/>
                <a:gd fmla="*/ 2281428 w 2356712" name="connsiteX5"/>
                <a:gd fmla="*/ 1206913 h 4118991" name="connsiteY5"/>
                <a:gd fmla="*/ 2092452 w 2356712" name="connsiteX6"/>
                <a:gd fmla="*/ 1460659 h 4118991" name="connsiteY6"/>
                <a:gd fmla="*/ 1834039 w 2356712" name="connsiteX7"/>
                <a:gd fmla="*/ 1625822 h 4118991" name="connsiteY7"/>
                <a:gd fmla="*/ 1558862 w 2356712" name="connsiteX8"/>
                <a:gd fmla="*/ 1743075 h 4118991" name="connsiteY8"/>
                <a:gd fmla="*/ 1386554 w 2356712" name="connsiteX9"/>
                <a:gd fmla="*/ 1869948 h 4118991" name="connsiteY9"/>
                <a:gd fmla="*/ 1271683 w 2356712" name="connsiteX10"/>
                <a:gd fmla="*/ 2073402 h 4118991" name="connsiteY10"/>
                <a:gd fmla="*/ 1178338 w 2356712" name="connsiteX11"/>
                <a:gd fmla="*/ 2355914 h 4118991" name="connsiteY11"/>
                <a:gd fmla="*/ 1113758 w 2356712" name="connsiteX12"/>
                <a:gd fmla="*/ 2578513 h 4118991" name="connsiteY12"/>
                <a:gd fmla="*/ 1034796 w 2356712" name="connsiteX13"/>
                <a:gd fmla="*/ 2834640 h 4118991" name="connsiteY13"/>
                <a:gd fmla="*/ 905637 w 2356712" name="connsiteX14"/>
                <a:gd fmla="*/ 3081242 h 4118991" name="connsiteY14"/>
                <a:gd fmla="*/ 793147 w 2356712" name="connsiteX15"/>
                <a:gd fmla="*/ 3258407 h 4118991" name="connsiteY15"/>
                <a:gd fmla="*/ 546735 w 2356712" name="connsiteX16"/>
                <a:gd fmla="*/ 3571970 h 4118991" name="connsiteY16"/>
                <a:gd fmla="*/ 346996 w 2356712" name="connsiteX17"/>
                <a:gd fmla="*/ 3771900 h 4118991" name="connsiteY17"/>
                <a:gd fmla="*/ 174689 w 2356712" name="connsiteX18"/>
                <a:gd fmla="*/ 3944207 h 4118991" name="connsiteY18"/>
                <a:gd fmla="*/ 0 w 2356712" name="connsiteX19"/>
                <a:gd fmla="*/ 4118991 h 4118991" name="connsiteY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b="b" l="l" r="r" t="t"/>
              <a:pathLst>
                <a:path h="4118991" w="2356712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cap="rnd" w="9525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anchor="ctr" rtlCol="0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66348964-B561-445E-A6A4-730FBA4285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fmla="*/ 0 w 2059193" name="connsiteX0"/>
                <a:gd fmla="*/ 3980116 h 3980116" name="connsiteY0"/>
                <a:gd fmla="*/ 471583 w 2059193" name="connsiteX1"/>
                <a:gd fmla="*/ 3515678 h 3980116" name="connsiteY1"/>
                <a:gd fmla="*/ 758666 w 2059193" name="connsiteX2"/>
                <a:gd fmla="*/ 3163824 h 3980116" name="connsiteY2"/>
                <a:gd fmla="*/ 940499 w 2059193" name="connsiteX3"/>
                <a:gd fmla="*/ 2780824 h 3980116" name="connsiteY3"/>
                <a:gd fmla="*/ 1055370 w 2059193" name="connsiteX4"/>
                <a:gd fmla="*/ 2242185 h 3980116" name="connsiteY4"/>
                <a:gd fmla="*/ 1136714 w 2059193" name="connsiteX5"/>
                <a:gd fmla="*/ 1878330 h 3980116" name="connsiteY5"/>
                <a:gd fmla="*/ 1246727 w 2059193" name="connsiteX6"/>
                <a:gd fmla="*/ 1562386 h 3980116" name="connsiteY6"/>
                <a:gd fmla="*/ 1378363 w 2059193" name="connsiteX7"/>
                <a:gd fmla="*/ 1430750 h 3980116" name="connsiteY7"/>
                <a:gd fmla="*/ 1691831 w 2059193" name="connsiteX8"/>
                <a:gd fmla="*/ 1394841 h 3980116" name="connsiteY8"/>
                <a:gd fmla="*/ 1914335 w 2059193" name="connsiteX9"/>
                <a:gd fmla="*/ 1323023 h 3980116" name="connsiteY9"/>
                <a:gd fmla="*/ 2055495 w 2059193" name="connsiteX10"/>
                <a:gd fmla="*/ 1098042 h 3980116" name="connsiteY10"/>
                <a:gd fmla="*/ 2033969 w 2059193" name="connsiteX11"/>
                <a:gd fmla="*/ 930497 h 3980116" name="connsiteY11"/>
                <a:gd fmla="*/ 1885664 w 2059193" name="connsiteX12"/>
                <a:gd fmla="*/ 760571 h 3980116" name="connsiteY12"/>
                <a:gd fmla="*/ 1636871 w 2059193" name="connsiteX13"/>
                <a:gd fmla="*/ 612172 h 3980116" name="connsiteY13"/>
                <a:gd fmla="*/ 1335405 w 2059193" name="connsiteX14"/>
                <a:gd fmla="*/ 459010 h 3980116" name="connsiteY14"/>
                <a:gd fmla="*/ 1234916 w 2059193" name="connsiteX15"/>
                <a:gd fmla="*/ 269939 h 3980116" name="connsiteY15"/>
                <a:gd fmla="*/ 1386935 w 2059193" name="connsiteX16"/>
                <a:gd fmla="*/ 0 h 3980116" name="connsiteY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3980116" w="2059193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cap="rnd" w="9525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anchor="ctr" rtlCol="0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C5D1A3FD-B031-4670-8F09-29E8E38D45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fmla="*/ 11144 w 743796" name="connsiteX0"/>
                <a:gd fmla="*/ 0 h 2867501" name="connsiteY0"/>
                <a:gd fmla="*/ 353663 w 743796" name="connsiteX1"/>
                <a:gd fmla="*/ 55245 h 2867501" name="connsiteY1"/>
                <a:gd fmla="*/ 571405 w 743796" name="connsiteX2"/>
                <a:gd fmla="*/ 179737 h 2867501" name="connsiteY2"/>
                <a:gd fmla="*/ 688658 w 743796" name="connsiteX3"/>
                <a:gd fmla="*/ 368808 h 2867501" name="connsiteY3"/>
                <a:gd fmla="*/ 731711 w 743796" name="connsiteX4"/>
                <a:gd fmla="*/ 612934 h 2867501" name="connsiteY4"/>
                <a:gd fmla="*/ 725233 w 743796" name="connsiteX5"/>
                <a:gd fmla="*/ 995648 h 2867501" name="connsiteY5"/>
                <a:gd fmla="*/ 742855 w 743796" name="connsiteX6"/>
                <a:gd fmla="*/ 1499330 h 2867501" name="connsiteY6"/>
                <a:gd fmla="*/ 707898 w 743796" name="connsiteX7"/>
                <a:gd fmla="*/ 1793081 h 2867501" name="connsiteY7"/>
                <a:gd fmla="*/ 633222 w 743796" name="connsiteX8"/>
                <a:gd fmla="*/ 2073592 h 2867501" name="connsiteY8"/>
                <a:gd fmla="*/ 404527 w 743796" name="connsiteX9"/>
                <a:gd fmla="*/ 2472404 h 2867501" name="connsiteY9"/>
                <a:gd fmla="*/ 0 w 743796" name="connsiteX10"/>
                <a:gd fmla="*/ 2867501 h 2867501" name="connsiteY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2867501" w="743796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cap="rnd" w="9525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anchor="ctr" rtlCol="0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80BD3287-1860-4987-8CA5-8728EDBB6B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fmla="*/ 16478 w 597294" name="connsiteX0"/>
                <a:gd fmla="*/ 2079 h 2543540" name="connsiteY0"/>
                <a:gd fmla="*/ 299847 w 597294" name="connsiteX1"/>
                <a:gd fmla="*/ 53991 h 2543540" name="connsiteY1"/>
                <a:gd fmla="*/ 503206 w 597294" name="connsiteX2"/>
                <a:gd fmla="*/ 291354 h 2543540" name="connsiteY2"/>
                <a:gd fmla="*/ 525113 w 597294" name="connsiteX3"/>
                <a:gd fmla="*/ 724265 h 2543540" name="connsiteY3"/>
                <a:gd fmla="*/ 578930 w 597294" name="connsiteX4"/>
                <a:gd fmla="*/ 1117267 h 2543540" name="connsiteY4"/>
                <a:gd fmla="*/ 592931 w 597294" name="connsiteX5"/>
                <a:gd fmla="*/ 1476359 h 2543540" name="connsiteY5"/>
                <a:gd fmla="*/ 503206 w 597294" name="connsiteX6"/>
                <a:gd fmla="*/ 1859359 h 2543540" name="connsiteY6"/>
                <a:gd fmla="*/ 291846 w 597294" name="connsiteX7"/>
                <a:gd fmla="*/ 2250361 h 2543540" name="connsiteY7"/>
                <a:gd fmla="*/ 0 w 597294" name="connsiteX8"/>
                <a:gd fmla="*/ 2543540 h 2543540" name="connsiteY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543540" w="597294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cap="rnd" w="9525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anchor="ctr" rtlCol="0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E1FEEEA6-82B5-4005-A3D5-FC2A152FDD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fmla="*/ 0 w 389425" name="connsiteX0"/>
                <a:gd fmla="*/ 33 h 2011236" name="connsiteY0"/>
                <a:gd fmla="*/ 171260 w 389425" name="connsiteX1"/>
                <a:gd fmla="*/ 60326 h 2011236" name="connsiteY1"/>
                <a:gd fmla="*/ 211455 w 389425" name="connsiteX2"/>
                <a:gd fmla="*/ 221204 h 2011236" name="connsiteY2"/>
                <a:gd fmla="*/ 243078 w 389425" name="connsiteX3"/>
                <a:gd fmla="*/ 448089 h 2011236" name="connsiteY3"/>
                <a:gd fmla="*/ 346424 w 389425" name="connsiteX4"/>
                <a:gd fmla="*/ 789941 h 2011236" name="connsiteY4"/>
                <a:gd fmla="*/ 372237 w 389425" name="connsiteX5"/>
                <a:gd fmla="*/ 942151 h 2011236" name="connsiteY5"/>
                <a:gd fmla="*/ 386620 w 389425" name="connsiteX6"/>
                <a:gd fmla="*/ 1272478 h 2011236" name="connsiteY6"/>
                <a:gd fmla="*/ 280416 w 389425" name="connsiteX7"/>
                <a:gd fmla="*/ 1660241 h 2011236" name="connsiteY7"/>
                <a:gd fmla="*/ 151257 w 389425" name="connsiteX8"/>
                <a:gd fmla="*/ 1844073 h 2011236" name="connsiteY8"/>
                <a:gd fmla="*/ 1905 w 389425" name="connsiteX9"/>
                <a:gd fmla="*/ 2011237 h 2011236" name="connsiteY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2011236" w="389425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cap="rnd" w="9525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anchor="ctr" rtlCol="0"/>
            <a:lstStyle/>
            <a:p>
              <a:endParaRPr dirty="0"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xmlns="" id="{5C0E6139-8A19-4905-87E2-E547D7B7F1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23216" y="3924272"/>
            <a:ext cx="118872" cy="118872"/>
            <a:chOff x="1175347" y="3733800"/>
            <a:chExt cx="118872" cy="118872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BC05FFBD-B86A-4BD3-A147-FA95CE03CF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xmlns="" id="{EB69F8B1-78FB-4562-8A0D-8D29636755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3" name="Bottom Right">
            <a:extLst>
              <a:ext uri="{FF2B5EF4-FFF2-40B4-BE49-F238E27FC236}">
                <a16:creationId xmlns:a16="http://schemas.microsoft.com/office/drawing/2014/main" xmlns="" id="{8F281804-17FE-49B9-9065-1A44CD473C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ChangeAspect="1" noGrp="1" noMove="1" noResize="1" noRot="1" noUngrp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74" name="Graphic 157">
              <a:extLst>
                <a:ext uri="{FF2B5EF4-FFF2-40B4-BE49-F238E27FC236}">
                  <a16:creationId xmlns:a16="http://schemas.microsoft.com/office/drawing/2014/main" xmlns="" id="{737BB70B-7AAF-4229-8400-5AFF12A236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9B992201-AA48-4BE7-ADC2-908B16934F4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fmla="*/ 0 w 3946874" name="connsiteX0"/>
                  <a:gd fmla="*/ 3989641 h 3989641" name="connsiteY0"/>
                  <a:gd fmla="*/ 79439 w 3946874" name="connsiteX1"/>
                  <a:gd fmla="*/ 3891153 h 3989641" name="connsiteY1"/>
                  <a:gd fmla="*/ 297371 w 3946874" name="connsiteX2"/>
                  <a:gd fmla="*/ 3626930 h 3989641" name="connsiteY2"/>
                  <a:gd fmla="*/ 454343 w 3946874" name="connsiteX3"/>
                  <a:gd fmla="*/ 3440335 h 3989641" name="connsiteY3"/>
                  <a:gd fmla="*/ 622363 w 3946874" name="connsiteX4"/>
                  <a:gd fmla="*/ 3290697 h 3989641" name="connsiteY4"/>
                  <a:gd fmla="*/ 927068 w 3946874" name="connsiteX5"/>
                  <a:gd fmla="*/ 3087434 h 3989641" name="connsiteY5"/>
                  <a:gd fmla="*/ 1176338 w 3946874" name="connsiteX6"/>
                  <a:gd fmla="*/ 2915603 h 3989641" name="connsiteY6"/>
                  <a:gd fmla="*/ 1394270 w 3946874" name="connsiteX7"/>
                  <a:gd fmla="*/ 2780729 h 3989641" name="connsiteY7"/>
                  <a:gd fmla="*/ 1601057 w 3946874" name="connsiteX8"/>
                  <a:gd fmla="*/ 2723483 h 3989641" name="connsiteY8"/>
                  <a:gd fmla="*/ 1756220 w 3946874" name="connsiteX9"/>
                  <a:gd fmla="*/ 2743772 h 3989641" name="connsiteY9"/>
                  <a:gd fmla="*/ 1889189 w 3946874" name="connsiteX10"/>
                  <a:gd fmla="*/ 2765965 h 3989641" name="connsiteY10"/>
                  <a:gd fmla="*/ 2007394 w 3946874" name="connsiteX11"/>
                  <a:gd fmla="*/ 2765965 h 3989641" name="connsiteY11"/>
                  <a:gd fmla="*/ 2184654 w 3946874" name="connsiteX12"/>
                  <a:gd fmla="*/ 2671763 h 3989641" name="connsiteY12"/>
                  <a:gd fmla="*/ 2372773 w 3946874" name="connsiteX13"/>
                  <a:gd fmla="*/ 2538984 h 3989641" name="connsiteY13"/>
                  <a:gd fmla="*/ 2439543 w 3946874" name="connsiteX14"/>
                  <a:gd fmla="*/ 2510504 h 3989641" name="connsiteY14"/>
                  <a:gd fmla="*/ 2650617 w 3946874" name="connsiteX15"/>
                  <a:gd fmla="*/ 2434781 h 3989641" name="connsiteY15"/>
                  <a:gd fmla="*/ 2785110 w 3946874" name="connsiteX16"/>
                  <a:gd fmla="*/ 2383060 h 3989641" name="connsiteY16"/>
                  <a:gd fmla="*/ 2897315 w 3946874" name="connsiteX17"/>
                  <a:gd fmla="*/ 2318861 h 3989641" name="connsiteY17"/>
                  <a:gd fmla="*/ 2997994 w 3946874" name="connsiteX18"/>
                  <a:gd fmla="*/ 2226183 h 3989641" name="connsiteY18"/>
                  <a:gd fmla="*/ 3061240 w 3946874" name="connsiteX19"/>
                  <a:gd fmla="*/ 2141506 h 3989641" name="connsiteY19"/>
                  <a:gd fmla="*/ 3152108 w 3946874" name="connsiteX20"/>
                  <a:gd fmla="*/ 2005203 h 3989641" name="connsiteY20"/>
                  <a:gd fmla="*/ 3274124 w 3946874" name="connsiteX21"/>
                  <a:gd fmla="*/ 1871567 h 3989641" name="connsiteY21"/>
                  <a:gd fmla="*/ 3388138 w 3946874" name="connsiteX22"/>
                  <a:gd fmla="*/ 1770888 h 3989641" name="connsiteY22"/>
                  <a:gd fmla="*/ 3466529 w 3946874" name="connsiteX23"/>
                  <a:gd fmla="*/ 1679162 h 3989641" name="connsiteY23"/>
                  <a:gd fmla="*/ 3538633 w 3946874" name="connsiteX24"/>
                  <a:gd fmla="*/ 1551718 h 3989641" name="connsiteY24"/>
                  <a:gd fmla="*/ 3588544 w 3946874" name="connsiteX25"/>
                  <a:gd fmla="*/ 1376172 h 3989641" name="connsiteY25"/>
                  <a:gd fmla="*/ 3597402 w 3946874" name="connsiteX26"/>
                  <a:gd fmla="*/ 1293305 h 3989641" name="connsiteY26"/>
                  <a:gd fmla="*/ 3721227 w 3946874" name="connsiteX27"/>
                  <a:gd fmla="*/ 880491 h 3989641" name="connsiteY27"/>
                  <a:gd fmla="*/ 3761137 w 3946874" name="connsiteX28"/>
                  <a:gd fmla="*/ 463677 h 3989641" name="connsiteY28"/>
                  <a:gd fmla="*/ 3946874 w 3946874" name="connsiteX29"/>
                  <a:gd fmla="*/ 0 h 3989641" name="connsiteY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b="b" l="l" r="r" t="t"/>
                <a:pathLst>
                  <a:path h="3989641" w="3946874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cap="rnd" w="9525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anchor="ctr" rtlCol="0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840E3649-4ED2-4501-AF92-DEC3DFF5C8D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fmla="*/ 0 w 3665410" name="connsiteX0"/>
                  <a:gd fmla="*/ 2985611 h 2985611" name="connsiteY0"/>
                  <a:gd fmla="*/ 166211 w 3665410" name="connsiteX1"/>
                  <a:gd fmla="*/ 2699766 h 2985611" name="connsiteY1"/>
                  <a:gd fmla="*/ 397002 w 3665410" name="connsiteX2"/>
                  <a:gd fmla="*/ 2414969 h 2985611" name="connsiteY2"/>
                  <a:gd fmla="*/ 620173 w 3665410" name="connsiteX3"/>
                  <a:gd fmla="*/ 2237899 h 2985611" name="connsiteY3"/>
                  <a:gd fmla="*/ 823341 w 3665410" name="connsiteX4"/>
                  <a:gd fmla="*/ 2085499 h 2985611" name="connsiteY4"/>
                  <a:gd fmla="*/ 1089565 w 3665410" name="connsiteX5"/>
                  <a:gd fmla="*/ 1911477 h 2985611" name="connsiteY5"/>
                  <a:gd fmla="*/ 1145000 w 3665410" name="connsiteX6"/>
                  <a:gd fmla="*/ 1886807 h 2985611" name="connsiteY6"/>
                  <a:gd fmla="*/ 1375791 w 3665410" name="connsiteX7"/>
                  <a:gd fmla="*/ 1842135 h 2985611" name="connsiteY7"/>
                  <a:gd fmla="*/ 1486567 w 3665410" name="connsiteX8"/>
                  <a:gd fmla="*/ 1857566 h 2985611" name="connsiteY8"/>
                  <a:gd fmla="*/ 1568101 w 3665410" name="connsiteX9"/>
                  <a:gd fmla="*/ 1871377 h 2985611" name="connsiteY9"/>
                  <a:gd fmla="*/ 1810607 w 3665410" name="connsiteX10"/>
                  <a:gd fmla="*/ 1871377 h 2985611" name="connsiteY10"/>
                  <a:gd fmla="*/ 1997964 w 3665410" name="connsiteX11"/>
                  <a:gd fmla="*/ 1790605 h 2985611" name="connsiteY11"/>
                  <a:gd fmla="*/ 2109883 w 3665410" name="connsiteX12"/>
                  <a:gd fmla="*/ 1702784 h 2985611" name="connsiteY12"/>
                  <a:gd fmla="*/ 2321433 w 3665410" name="connsiteX13"/>
                  <a:gd fmla="*/ 1552384 h 2985611" name="connsiteY13"/>
                  <a:gd fmla="*/ 2558891 w 3665410" name="connsiteX14"/>
                  <a:gd fmla="*/ 1453420 h 2985611" name="connsiteY14"/>
                  <a:gd fmla="*/ 2709767 w 3665410" name="connsiteX15"/>
                  <a:gd fmla="*/ 1377887 h 2985611" name="connsiteY15"/>
                  <a:gd fmla="*/ 2885408 w 3665410" name="connsiteX16"/>
                  <a:gd fmla="*/ 1237393 h 2985611" name="connsiteY16"/>
                  <a:gd fmla="*/ 3017711 w 3665410" name="connsiteX17"/>
                  <a:gd fmla="*/ 1072229 h 2985611" name="connsiteY17"/>
                  <a:gd fmla="*/ 3150680 w 3665410" name="connsiteX18"/>
                  <a:gd fmla="*/ 921830 h 2985611" name="connsiteY18"/>
                  <a:gd fmla="*/ 3255169 w 3665410" name="connsiteX19"/>
                  <a:gd fmla="*/ 801815 h 2985611" name="connsiteY19"/>
                  <a:gd fmla="*/ 3339275 w 3665410" name="connsiteX20"/>
                  <a:gd fmla="*/ 694182 h 2985611" name="connsiteY20"/>
                  <a:gd fmla="*/ 3409188 w 3665410" name="connsiteX21"/>
                  <a:gd fmla="*/ 546926 h 2985611" name="connsiteY21"/>
                  <a:gd fmla="*/ 3464243 w 3665410" name="connsiteX22"/>
                  <a:gd fmla="*/ 347663 h 2985611" name="connsiteY22"/>
                  <a:gd fmla="*/ 3665411 w 3665410" name="connsiteX23"/>
                  <a:gd fmla="*/ 0 h 2985611" name="connsiteY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b="b" l="l" r="r" t="t"/>
                <a:pathLst>
                  <a:path h="2985611" w="366541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cap="rnd" w="9525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anchor="ctr" rtlCol="0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68B38FD5-4195-4693-8AB7-D01C58D21E3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fmla="*/ 0 w 285940" name="connsiteX0"/>
                  <a:gd fmla="*/ 199073 h 199072" name="connsiteY0"/>
                  <a:gd fmla="*/ 285940 w 285940" name="connsiteX1"/>
                  <a:gd fmla="*/ 0 h 199072" name="connsiteY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199072" w="28594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cap="rnd" w="9525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anchor="ctr" rtlCol="0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F0635352-3FD2-43A8-832C-705F1CB9173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fmla="*/ 0 w 655796" name="connsiteX0"/>
                  <a:gd fmla="*/ 381190 h 381190" name="connsiteY0"/>
                  <a:gd fmla="*/ 655796 w 655796" name="connsiteX1"/>
                  <a:gd fmla="*/ 0 h 381190" name="connsiteY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381190" w="655796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cap="rnd" w="9525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anchor="ctr" rtlCol="0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FBEAF61E-74F7-41BA-9576-39B19615014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fmla="*/ 0 w 2907315" name="connsiteX0"/>
                  <a:gd fmla="*/ 1544764 h 1544764" name="connsiteY0"/>
                  <a:gd fmla="*/ 201644 w 2907315" name="connsiteX1"/>
                  <a:gd fmla="*/ 1352550 h 1544764" name="connsiteY1"/>
                  <a:gd fmla="*/ 423196 w 2907315" name="connsiteX2"/>
                  <a:gd fmla="*/ 1196054 h 1544764" name="connsiteY2"/>
                  <a:gd fmla="*/ 782193 w 2907315" name="connsiteX3"/>
                  <a:gd fmla="*/ 1099947 h 1544764" name="connsiteY3"/>
                  <a:gd fmla="*/ 1052513 w 2907315" name="connsiteX4"/>
                  <a:gd fmla="*/ 1042321 h 1544764" name="connsiteY4"/>
                  <a:gd fmla="*/ 1311783 w 2907315" name="connsiteX5"/>
                  <a:gd fmla="*/ 1056037 h 1544764" name="connsiteY5"/>
                  <a:gd fmla="*/ 1484662 w 2907315" name="connsiteX6"/>
                  <a:gd fmla="*/ 1083469 h 1544764" name="connsiteY6"/>
                  <a:gd fmla="*/ 1788224 w 2907315" name="connsiteX7"/>
                  <a:gd fmla="*/ 1023080 h 1544764" name="connsiteY7"/>
                  <a:gd fmla="*/ 2269045 w 2907315" name="connsiteX8"/>
                  <a:gd fmla="*/ 734758 h 1544764" name="connsiteY8"/>
                  <a:gd fmla="*/ 2534984 w 2907315" name="connsiteX9"/>
                  <a:gd fmla="*/ 572738 h 1544764" name="connsiteY9"/>
                  <a:gd fmla="*/ 2907316 w 2907315" name="connsiteX10"/>
                  <a:gd fmla="*/ 0 h 1544764" name="connsiteY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1544764" w="2907315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cap="rnd" w="9525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anchor="ctr" rtlCol="0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AB31D9B5-1401-4F40-BEE6-D4929199543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fmla="*/ 0 w 3168300" name="connsiteX0"/>
                  <a:gd fmla="*/ 1952435 h 1952434" name="connsiteY0"/>
                  <a:gd fmla="*/ 202121 w 3168300" name="connsiteX1"/>
                  <a:gd fmla="*/ 1687068 h 1952434" name="connsiteY1"/>
                  <a:gd fmla="*/ 545116 w 3168300" name="connsiteX2"/>
                  <a:gd fmla="*/ 1450277 h 1952434" name="connsiteY2"/>
                  <a:gd fmla="*/ 906780 w 3168300" name="connsiteX3"/>
                  <a:gd fmla="*/ 1354455 h 1952434" name="connsiteY3"/>
                  <a:gd fmla="*/ 1332262 w 3168300" name="connsiteX4"/>
                  <a:gd fmla="*/ 1285304 h 1952434" name="connsiteY4"/>
                  <a:gd fmla="*/ 1691259 w 3168300" name="connsiteX5"/>
                  <a:gd fmla="*/ 1240060 h 1952434" name="connsiteY5"/>
                  <a:gd fmla="*/ 2010346 w 3168300" name="connsiteX6"/>
                  <a:gd fmla="*/ 1141667 h 1952434" name="connsiteY6"/>
                  <a:gd fmla="*/ 2393252 w 3168300" name="connsiteX7"/>
                  <a:gd fmla="*/ 1027271 h 1952434" name="connsiteY7"/>
                  <a:gd fmla="*/ 2582037 w 3168300" name="connsiteX8"/>
                  <a:gd fmla="*/ 958120 h 1952434" name="connsiteY8"/>
                  <a:gd fmla="*/ 2760155 w 3168300" name="connsiteX9"/>
                  <a:gd fmla="*/ 827723 h 1952434" name="connsiteY9"/>
                  <a:gd fmla="*/ 2914364 w 3168300" name="connsiteX10"/>
                  <a:gd fmla="*/ 567023 h 1952434" name="connsiteY10"/>
                  <a:gd fmla="*/ 3168301 w 3168300" name="connsiteX11"/>
                  <a:gd fmla="*/ 0 h 1952434" name="connsiteY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b="b" l="l" r="r" t="t"/>
                <a:pathLst>
                  <a:path h="1952434" w="316830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cap="rnd" w="9525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anchor="ctr" rtlCol="0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8EDD38F5-BC63-401D-8C72-8D41A360A9F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fmla="*/ 0 w 3356800" name="connsiteX0"/>
                  <a:gd fmla="*/ 2452021 h 2452020" name="connsiteY0"/>
                  <a:gd fmla="*/ 130874 w 3356800" name="connsiteX1"/>
                  <a:gd fmla="*/ 2247710 h 2452020" name="connsiteY1"/>
                  <a:gd fmla="*/ 437197 w 3356800" name="connsiteX2"/>
                  <a:gd fmla="*/ 1941195 h 2452020" name="connsiteY2"/>
                  <a:gd fmla="*/ 737140 w 3356800" name="connsiteX3"/>
                  <a:gd fmla="*/ 1736884 h 2452020" name="connsiteY3"/>
                  <a:gd fmla="*/ 1031843 w 3356800" name="connsiteX4"/>
                  <a:gd fmla="*/ 1685068 h 2452020" name="connsiteY4"/>
                  <a:gd fmla="*/ 1287304 w 3356800" name="connsiteX5"/>
                  <a:gd fmla="*/ 1655826 h 2452020" name="connsiteY5"/>
                  <a:gd fmla="*/ 1471994 w 3356800" name="connsiteX6"/>
                  <a:gd fmla="*/ 1634300 h 2452020" name="connsiteY6"/>
                  <a:gd fmla="*/ 1898237 w 3356800" name="connsiteX7"/>
                  <a:gd fmla="*/ 1512665 h 2452020" name="connsiteY7"/>
                  <a:gd fmla="*/ 2229136 w 3356800" name="connsiteX8"/>
                  <a:gd fmla="*/ 1355598 h 2452020" name="connsiteY8"/>
                  <a:gd fmla="*/ 2512314 w 3356800" name="connsiteX9"/>
                  <a:gd fmla="*/ 1238631 h 2452020" name="connsiteY9"/>
                  <a:gd fmla="*/ 2758535 w 3356800" name="connsiteX10"/>
                  <a:gd fmla="*/ 1096994 h 2452020" name="connsiteY10"/>
                  <a:gd fmla="*/ 2935510 w 3356800" name="connsiteX11"/>
                  <a:gd fmla="*/ 919925 h 2452020" name="connsiteY11"/>
                  <a:gd fmla="*/ 3081719 w 3356800" name="connsiteX12"/>
                  <a:gd fmla="*/ 687419 h 2452020" name="connsiteY12"/>
                  <a:gd fmla="*/ 3356800 w 3356800" name="connsiteX13"/>
                  <a:gd fmla="*/ 0 h 2452020" name="connsiteY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b="b" l="l" r="r" t="t"/>
                <a:pathLst>
                  <a:path h="2452020" w="335680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cap="rnd" w="9525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anchor="ctr" rtlCol="0"/>
              <a:lstStyle/>
              <a:p>
                <a:endParaRPr lang="en-US"/>
              </a:p>
            </p:txBody>
          </p:sp>
        </p:grp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05CE5B18-7300-438F-80EB-4F4E431C80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fmla="*/ 4211600 w 4211600" name="connsiteX0"/>
                <a:gd fmla="*/ 0 h 1660822" name="connsiteY0"/>
                <a:gd fmla="*/ 4211600 w 4211600" name="connsiteX1"/>
                <a:gd fmla="*/ 58430 h 1660822" name="connsiteY1"/>
                <a:gd fmla="*/ 4136524 w 4211600" name="connsiteX2"/>
                <a:gd fmla="*/ 208808 h 1660822" name="connsiteY2"/>
                <a:gd fmla="*/ 3973354 w 4211600" name="connsiteX3"/>
                <a:gd fmla="*/ 437313 h 1660822" name="connsiteY3"/>
                <a:gd fmla="*/ 3884746 w 4211600" name="connsiteX4"/>
                <a:gd fmla="*/ 553613 h 1660822" name="connsiteY4"/>
                <a:gd fmla="*/ 3849435 w 4211600" name="connsiteX5"/>
                <a:gd fmla="*/ 603143 h 1660822" name="connsiteY5"/>
                <a:gd fmla="*/ 3661849 w 4211600" name="connsiteX6"/>
                <a:gd fmla="*/ 819075 h 1660822" name="connsiteY6"/>
                <a:gd fmla="*/ 3402589 w 4211600" name="connsiteX7"/>
                <a:gd fmla="*/ 952996 h 1660822" name="connsiteY7"/>
                <a:gd fmla="*/ 3130202 w 4211600" name="connsiteX8"/>
                <a:gd fmla="*/ 1023386 h 1660822" name="connsiteY8"/>
                <a:gd fmla="*/ 2914657 w 4211600" name="connsiteX9"/>
                <a:gd fmla="*/ 1068058 h 1660822" name="connsiteY9"/>
                <a:gd fmla="*/ 2582149 w 4211600" name="connsiteX10"/>
                <a:gd fmla="*/ 1138924 h 1660822" name="connsiteY10"/>
                <a:gd fmla="*/ 2483958 w 4211600" name="connsiteX11"/>
                <a:gd fmla="*/ 1162356 h 1660822" name="connsiteY11"/>
                <a:gd fmla="*/ 2123750 w 4211600" name="connsiteX12"/>
                <a:gd fmla="*/ 1238651 h 1660822" name="connsiteY12"/>
                <a:gd fmla="*/ 1761444 w 4211600" name="connsiteX13"/>
                <a:gd fmla="*/ 1273417 h 1660822" name="connsiteY13"/>
                <a:gd fmla="*/ 1608382 w 4211600" name="connsiteX14"/>
                <a:gd fmla="*/ 1284466 h 1660822" name="connsiteY14"/>
                <a:gd fmla="*/ 999942 w 4211600" name="connsiteX15"/>
                <a:gd fmla="*/ 1354284 h 1660822" name="connsiteY15"/>
                <a:gd fmla="*/ 484705 w 4211600" name="connsiteX16"/>
                <a:gd fmla="*/ 1450487 h 1660822" name="connsiteY16"/>
                <a:gd fmla="*/ 113310 w 4211600" name="connsiteX17"/>
                <a:gd fmla="*/ 1613700 h 1660822" name="connsiteY17"/>
                <a:gd fmla="*/ 39668 w 4211600" name="connsiteX18"/>
                <a:gd fmla="*/ 1660822 h 1660822" name="connsiteY18"/>
                <a:gd fmla="*/ 0 w 4211600" name="connsiteX19"/>
                <a:gd fmla="*/ 1660822 h 1660822" name="connsiteY19"/>
                <a:gd fmla="*/ 96701 w 4211600" name="connsiteX20"/>
                <a:gd fmla="*/ 1598934 h 1660822" name="connsiteY20"/>
                <a:gd fmla="*/ 474335 w 4211600" name="connsiteX21"/>
                <a:gd fmla="*/ 1433056 h 1660822" name="connsiteY21"/>
                <a:gd fmla="*/ 994299 w 4211600" name="connsiteX22"/>
                <a:gd fmla="*/ 1335806 h 1660822" name="connsiteY22"/>
                <a:gd fmla="*/ 1605231 w 4211600" name="connsiteX23"/>
                <a:gd fmla="*/ 1265702 h 1660822" name="connsiteY23"/>
                <a:gd fmla="*/ 1758819 w 4211600" name="connsiteX24"/>
                <a:gd fmla="*/ 1254558 h 1660822" name="connsiteY24"/>
                <a:gd fmla="*/ 2118106 w 4211600" name="connsiteX25"/>
                <a:gd fmla="*/ 1220077 h 1660822" name="connsiteY25"/>
                <a:gd fmla="*/ 2475557 w 4211600" name="connsiteX26"/>
                <a:gd fmla="*/ 1144353 h 1660822" name="connsiteY26"/>
                <a:gd fmla="*/ 2573878 w 4211600" name="connsiteX27"/>
                <a:gd fmla="*/ 1120827 h 1660822" name="connsiteY27"/>
                <a:gd fmla="*/ 2907437 w 4211600" name="connsiteX28"/>
                <a:gd fmla="*/ 1049675 h 1660822" name="connsiteY28"/>
                <a:gd fmla="*/ 3122589 w 4211600" name="connsiteX29"/>
                <a:gd fmla="*/ 1005098 h 1660822" name="connsiteY29"/>
                <a:gd fmla="*/ 3391169 w 4211600" name="connsiteX30"/>
                <a:gd fmla="*/ 935756 h 1660822" name="connsiteY30"/>
                <a:gd fmla="*/ 3642290 w 4211600" name="connsiteX31"/>
                <a:gd fmla="*/ 806216 h 1660822" name="connsiteY31"/>
                <a:gd fmla="*/ 3825937 w 4211600" name="connsiteX32"/>
                <a:gd fmla="*/ 594475 h 1660822" name="connsiteY32"/>
                <a:gd fmla="*/ 3861381 w 4211600" name="connsiteX33"/>
                <a:gd fmla="*/ 544755 h 1660822" name="connsiteY33"/>
                <a:gd fmla="*/ 3950381 w 4211600" name="connsiteX34"/>
                <a:gd fmla="*/ 427978 h 1660822" name="connsiteY34"/>
                <a:gd fmla="*/ 4112370 w 4211600" name="connsiteX35"/>
                <a:gd fmla="*/ 201378 h 1660822" name="connsiteY35"/>
                <a:gd fmla="*/ 4195989 w 4211600" name="connsiteX36"/>
                <a:gd fmla="*/ 33834 h 1660822" name="connsiteY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b="b" l="l" r="r" t="t"/>
              <a:pathLst>
                <a:path h="1660822" w="421160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50D525-0ED5-48CD-B587-EBA5746EE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dirty="0" lang="ru-RU" sz="4800"/>
              <a:t>Команда "Ноосфера"</a:t>
            </a:r>
          </a:p>
        </p:txBody>
      </p:sp>
      <p:pic>
        <p:nvPicPr>
          <p:cNvPr descr="Изображение выглядит как человек, внутренний, сидит&#10;&#10;Автоматически созданное описание" id="3" name="Рисунок 3">
            <a:extLst>
              <a:ext uri="{FF2B5EF4-FFF2-40B4-BE49-F238E27FC236}">
                <a16:creationId xmlns:a16="http://schemas.microsoft.com/office/drawing/2014/main" xmlns="" id="{63918925-BDC4-477A-82B4-0D62EBF474DA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2"/>
          <a:srcRect b="20"/>
          <a:stretch/>
        </p:blipFill>
        <p:spPr>
          <a:xfrm>
            <a:off x="8061673" y="1605548"/>
            <a:ext cx="3239773" cy="4938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0E0F339-6B80-47ED-9C21-BF4B7DF64462}"/>
              </a:ext>
            </a:extLst>
          </p:cNvPr>
          <p:cNvSpPr txBox="1"/>
          <p:nvPr/>
        </p:nvSpPr>
        <p:spPr>
          <a:xfrm>
            <a:off x="8565715" y="1154482"/>
            <a:ext cx="2743199" cy="461665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dirty="0" lang="ru-RU" sz="2400">
                <a:latin typeface="Times New Roman"/>
                <a:cs typeface="Segoe UI"/>
              </a:rPr>
              <a:t>Сидоров Кирилл</a:t>
            </a:r>
          </a:p>
        </p:txBody>
      </p:sp>
      <p:pic>
        <p:nvPicPr>
          <p:cNvPr descr="Изображение выглядит как человек, женщина, внутренний, ноутбук&#10;&#10;Автоматически созданное описание" id="5" name="Рисунок 5">
            <a:extLst>
              <a:ext uri="{FF2B5EF4-FFF2-40B4-BE49-F238E27FC236}">
                <a16:creationId xmlns:a16="http://schemas.microsoft.com/office/drawing/2014/main" xmlns="" id="{31F3B862-4095-43EB-BA26-ADCACD841904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3"/>
          <a:srcRect b="1" r="-357"/>
          <a:stretch/>
        </p:blipFill>
        <p:spPr>
          <a:xfrm>
            <a:off x="4197982" y="1602158"/>
            <a:ext cx="3254055" cy="49288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4DF25B-A254-475D-8F0A-5093FC079E51}"/>
              </a:ext>
            </a:extLst>
          </p:cNvPr>
          <p:cNvSpPr txBox="1"/>
          <p:nvPr/>
        </p:nvSpPr>
        <p:spPr>
          <a:xfrm>
            <a:off x="4314042" y="1088590"/>
            <a:ext cx="2743199" cy="461665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dirty="0" err="1" lang="ru-RU" sz="2400">
                <a:latin typeface="Times New Roman"/>
                <a:cs typeface="Times New Roman"/>
              </a:rPr>
              <a:t>Сибгатуллова</a:t>
            </a:r>
            <a:r>
              <a:rPr dirty="0" lang="ru-RU" sz="2400">
                <a:latin typeface="Times New Roman"/>
                <a:cs typeface="Times New Roman"/>
              </a:rPr>
              <a:t> Злата</a:t>
            </a:r>
          </a:p>
        </p:txBody>
      </p:sp>
      <p:pic>
        <p:nvPicPr>
          <p:cNvPr descr="Изображение выглядит как человек, стоит, толпа&#10;&#10;Автоматически созданное описание" id="7" name="Рисунок 7">
            <a:extLst>
              <a:ext uri="{FF2B5EF4-FFF2-40B4-BE49-F238E27FC236}">
                <a16:creationId xmlns:a16="http://schemas.microsoft.com/office/drawing/2014/main" xmlns="" id="{72DB4ACC-B465-4D38-9EE4-C58A9E8D2E62}"/>
              </a:ext>
            </a:extLst>
          </p:cNvPr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362024" y="1538614"/>
            <a:ext cx="3315595" cy="50020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6429497-5CFB-4730-8791-49DF34C21BF9}"/>
              </a:ext>
            </a:extLst>
          </p:cNvPr>
          <p:cNvSpPr txBox="1"/>
          <p:nvPr/>
        </p:nvSpPr>
        <p:spPr>
          <a:xfrm>
            <a:off x="834808" y="1085328"/>
            <a:ext cx="2743199" cy="461665"/>
          </a:xfrm>
          <a:prstGeom prst="rect">
            <a:avLst/>
          </a:prstGeom>
          <a:noFill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spAutoFit/>
          </a:bodyPr>
          <a:lstStyle/>
          <a:p>
            <a:r>
              <a:rPr dirty="0" err="1" lang="ru-RU" sz="2400">
                <a:latin typeface="Times New Roman"/>
                <a:cs typeface="Times New Roman"/>
              </a:rPr>
              <a:t>Ещеркина</a:t>
            </a:r>
            <a:r>
              <a:rPr dirty="0" lang="ru-RU" sz="2400">
                <a:latin typeface="Times New Roman"/>
                <a:cs typeface="Times New Roman"/>
              </a:rPr>
              <a:t> Дарья</a:t>
            </a:r>
          </a:p>
        </p:txBody>
      </p:sp>
    </p:spTree>
    <p:extLst>
      <p:ext uri="{BB962C8B-B14F-4D97-AF65-F5344CB8AC3E}">
        <p14:creationId xmlns:p14="http://schemas.microsoft.com/office/powerpoint/2010/main" xmlns="" val="102236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xmlns="" id="{8651CFA9-6065-4243-AC48-858E35978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37962AE0-6A1C-4B76-9D52-10E5E6D7D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01" name="Top left">
            <a:extLst>
              <a:ext uri="{FF2B5EF4-FFF2-40B4-BE49-F238E27FC236}">
                <a16:creationId xmlns:a16="http://schemas.microsoft.com/office/drawing/2014/main" xmlns="" id="{A345EEC5-ECAA-408B-B9D7-1C0E1102C1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xmlns="" id="{C09B09D8-FF9D-4CE5-853B-3BA46FD5C3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xmlns="" id="{7DC978A2-F53F-4B72-9BAC-5F78F00B61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xmlns="" id="{4F73D09D-1DE1-441E-88F5-CD2CBAB88D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xmlns="" id="{9DE61DBF-5FB0-4603-BE95-C566DD48BE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xmlns="" id="{D8C89DF5-F013-4C54-B9AD-2E158706C2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xmlns="" id="{9ED89947-A3CF-4B11-8DE7-5D07A57CB9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xmlns="" id="{D3E24021-DB80-451B-96A6-0D21AC0C84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xmlns="" id="{2BDA2B48-4CD9-45C3-8F12-2125533678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9ED3F3-DC60-4255-B094-EF87A7B7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634" y="1426197"/>
            <a:ext cx="10246090" cy="147119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kern="1200" dirty="0" err="1">
                <a:latin typeface="+mj-lt"/>
                <a:ea typeface="+mj-ea"/>
                <a:cs typeface="+mj-cs"/>
              </a:rPr>
              <a:t>Если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постаревшие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родители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оказываются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в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ситуации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когда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сложно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что-либо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делать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без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посторонней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помощи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,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то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нередко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дети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принимают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решение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взять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родителей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жить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к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себе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.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Однако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им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приходится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столкнуться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с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проблемой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организации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личного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пространства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для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всех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членов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семьи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. </a:t>
            </a:r>
            <a:r>
              <a:rPr lang="en-US" sz="1100" kern="1200" dirty="0"/>
              <a:t/>
            </a:r>
            <a:br>
              <a:rPr lang="en-US" sz="1100" kern="1200" dirty="0"/>
            </a:br>
            <a:r>
              <a:rPr lang="en-US" sz="1100" kern="1200" dirty="0"/>
              <a:t/>
            </a:r>
            <a:br>
              <a:rPr lang="en-US" sz="1100" kern="1200" dirty="0"/>
            </a:br>
            <a:r>
              <a:rPr lang="en-US" sz="1100" kern="1200" dirty="0"/>
              <a:t/>
            </a:r>
            <a:br>
              <a:rPr lang="en-US" sz="1100" kern="1200" dirty="0"/>
            </a:br>
            <a:r>
              <a:rPr lang="en-US" sz="1100" kern="1200" dirty="0"/>
              <a:t/>
            </a:r>
            <a:br>
              <a:rPr lang="en-US" sz="1100" kern="1200" dirty="0"/>
            </a:br>
            <a:r>
              <a:rPr lang="en-US" sz="1100" kern="1200" dirty="0"/>
              <a:t/>
            </a:r>
            <a:br>
              <a:rPr lang="en-US" sz="1100" kern="1200" dirty="0"/>
            </a:br>
            <a:r>
              <a:rPr lang="en-US" sz="1100" kern="1200" dirty="0"/>
              <a:t/>
            </a:r>
            <a:br>
              <a:rPr lang="en-US" sz="1100" kern="1200" dirty="0"/>
            </a:br>
            <a:endParaRPr lang="en-US" sz="110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endParaRPr lang="en-US" sz="110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4B19FC9-0548-41FA-9617-1E5CB8A1F507}"/>
              </a:ext>
            </a:extLst>
          </p:cNvPr>
          <p:cNvSpPr txBox="1"/>
          <p:nvPr/>
        </p:nvSpPr>
        <p:spPr>
          <a:xfrm>
            <a:off x="277620" y="3146474"/>
            <a:ext cx="6804596" cy="128603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n-US" sz="3200" dirty="0" err="1">
                <a:solidFill>
                  <a:schemeClr val="tx2"/>
                </a:solidFill>
                <a:latin typeface="Rockwell"/>
              </a:rPr>
              <a:t>Следствием</a:t>
            </a:r>
            <a:r>
              <a:rPr lang="en-US" sz="3200" dirty="0">
                <a:solidFill>
                  <a:schemeClr val="tx2"/>
                </a:solidFill>
                <a:latin typeface="Rockwell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Rockwell"/>
              </a:rPr>
              <a:t>чего</a:t>
            </a:r>
            <a:r>
              <a:rPr lang="en-US" sz="3200" dirty="0">
                <a:solidFill>
                  <a:schemeClr val="tx2"/>
                </a:solidFill>
                <a:latin typeface="Rockwell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Rockwell"/>
              </a:rPr>
              <a:t>могут</a:t>
            </a:r>
            <a:r>
              <a:rPr lang="en-US" sz="3200" dirty="0">
                <a:solidFill>
                  <a:schemeClr val="tx2"/>
                </a:solidFill>
                <a:latin typeface="Rockwell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Rockwell"/>
              </a:rPr>
              <a:t>возникать</a:t>
            </a:r>
            <a:r>
              <a:rPr lang="en-US" sz="3200" dirty="0">
                <a:solidFill>
                  <a:schemeClr val="tx2"/>
                </a:solidFill>
                <a:latin typeface="Rockwell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Rockwell"/>
              </a:rPr>
              <a:t>разногласия</a:t>
            </a:r>
            <a:r>
              <a:rPr lang="en-US" sz="3200" dirty="0">
                <a:solidFill>
                  <a:schemeClr val="tx2"/>
                </a:solidFill>
                <a:latin typeface="Rockwell"/>
              </a:rPr>
              <a:t> и </a:t>
            </a:r>
            <a:r>
              <a:rPr lang="en-US" sz="3200" dirty="0" err="1">
                <a:solidFill>
                  <a:schemeClr val="tx2"/>
                </a:solidFill>
                <a:latin typeface="Rockwell"/>
              </a:rPr>
              <a:t>конфликты</a:t>
            </a:r>
            <a:r>
              <a:rPr lang="en-US" sz="3200" dirty="0">
                <a:solidFill>
                  <a:schemeClr val="tx2"/>
                </a:solidFill>
                <a:latin typeface="Rockwell"/>
              </a:rPr>
              <a:t>. </a:t>
            </a:r>
            <a:r>
              <a:rPr lang="en-US" sz="3200" dirty="0" err="1">
                <a:solidFill>
                  <a:schemeClr val="tx2"/>
                </a:solidFill>
                <a:latin typeface="Rockwell"/>
              </a:rPr>
              <a:t>Возникает</a:t>
            </a:r>
            <a:r>
              <a:rPr lang="en-US" sz="3200" dirty="0">
                <a:solidFill>
                  <a:schemeClr val="tx2"/>
                </a:solidFill>
                <a:latin typeface="Rockwell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Rockwell"/>
              </a:rPr>
              <a:t>вопрос</a:t>
            </a:r>
            <a:r>
              <a:rPr lang="en-US" sz="3200" dirty="0">
                <a:solidFill>
                  <a:schemeClr val="tx2"/>
                </a:solidFill>
                <a:latin typeface="Rockwell"/>
              </a:rPr>
              <a:t>: 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как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 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сохранить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мир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 и 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гармонию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 в 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доме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где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живут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три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 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поколения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под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 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одной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Rockwell"/>
              </a:rPr>
              <a:t>крышей</a:t>
            </a:r>
            <a:r>
              <a:rPr lang="en-US" sz="3200" b="1" dirty="0">
                <a:solidFill>
                  <a:schemeClr val="tx2"/>
                </a:solidFill>
                <a:latin typeface="Rockwell"/>
              </a:rPr>
              <a:t>?</a:t>
            </a:r>
            <a:endParaRPr lang="ru-RU" sz="3200">
              <a:solidFill>
                <a:schemeClr val="tx2"/>
              </a:solidFill>
              <a:cs typeface="Segoe UI"/>
            </a:endParaRPr>
          </a:p>
        </p:txBody>
      </p:sp>
      <p:grpSp>
        <p:nvGrpSpPr>
          <p:cNvPr id="111" name="Bottom Right">
            <a:extLst>
              <a:ext uri="{FF2B5EF4-FFF2-40B4-BE49-F238E27FC236}">
                <a16:creationId xmlns:a16="http://schemas.microsoft.com/office/drawing/2014/main" xmlns="" id="{F0A218EB-ECC2-4D0D-9EDC-F5CB062CAD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xmlns="" id="{E419D1C3-874F-4BF6-A356-1EA4A20D49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113" name="Graphic 157">
              <a:extLst>
                <a:ext uri="{FF2B5EF4-FFF2-40B4-BE49-F238E27FC236}">
                  <a16:creationId xmlns:a16="http://schemas.microsoft.com/office/drawing/2014/main" xmlns="" id="{4AC4AE33-203A-4A93-8263-6CC6BB608F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xmlns="" id="{1F15373C-6DCA-4058-94CC-6476950E59D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xmlns="" id="{961BE5B1-15E0-484D-8B21-F6BA455B21B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xmlns="" id="{81167C23-6882-4551-BF77-DF537E736E9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xmlns="" id="{50749460-4B9F-4DE4-9931-7B5831D68F0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xmlns="" id="{A567746C-E54C-4865-ACF1-CD31DD1D8D3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xmlns="" id="{9E7B0826-2FBE-4B23-B784-BB7CDA8B3A7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xmlns="" id="{FDF54EDF-BA0A-440F-B20A-2A76BFE15C6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A53B2ADC-F80C-403E-B1CA-BCFED2CE58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Рисунок 5" descr="Изображение выглядит как текст, человек, внутренний, молодой&#10;&#10;Автоматически созданное описание">
            <a:extLst>
              <a:ext uri="{FF2B5EF4-FFF2-40B4-BE49-F238E27FC236}">
                <a16:creationId xmlns:a16="http://schemas.microsoft.com/office/drawing/2014/main" xmlns="" id="{A5460F6A-2769-4ABD-A141-34A10A470C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030" y="3147836"/>
            <a:ext cx="5185775" cy="339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957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8651CFA9-6065-4243-AC48-858E35978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7962AE0-6A1C-4B76-9D52-10E5E6D7D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xmlns="" id="{32D15CB3-AC64-41F7-86F8-22A111F3DC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B8FAC53-55F6-4B51-8FAD-977E5E7D7E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C29D267-CD4D-4FD7-8F45-1C8FB4235A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0EFC9A2B-D1CA-4247-836D-EAB80EB5ED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F4F9AB28-B3F0-425B-8E51-E16DDB8536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891B00CE-2CF5-4DF1-A345-4516E2E83D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8B332657-F1E9-428F-BA70-8DD848E553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766A6EF8-94C7-4127-9EF9-584AD6885B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3B1C2001-8549-4C7B-86AB-049B0C99EF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109AE2-DC46-49FA-A429-8DE92846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68425"/>
            <a:ext cx="9988166" cy="14994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внимание!!!</a:t>
            </a:r>
          </a:p>
        </p:txBody>
      </p:sp>
      <p:grpSp>
        <p:nvGrpSpPr>
          <p:cNvPr id="24" name="Bottom Right">
            <a:extLst>
              <a:ext uri="{FF2B5EF4-FFF2-40B4-BE49-F238E27FC236}">
                <a16:creationId xmlns:a16="http://schemas.microsoft.com/office/drawing/2014/main" xmlns="" id="{921D9B61-CDA2-49D1-82AA-534691496F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xmlns="" id="{A202591B-301C-460E-801A-4C116AC08C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xmlns="" id="{257EC7EC-4934-4A65-B3AA-6AE3BD0739C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xmlns="" id="{201FEC27-F3E2-41E5-8C3B-FF66A13D843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CBFE67A7-A995-43D6-8414-EBB2A758A03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6DB28E40-FF5E-459D-B516-A16554BBBF2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9724247A-6615-4D27-80F0-33927628267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495168B2-CEF6-486B-AD0C-D063CDD9885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E27C133D-9749-4B34-9018-29F3FF86C0F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10388060-18B7-4BD6-A3C5-F6B8E1467E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5550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xmlns="" id="{BAFB74F0-C074-4BBD-ABC1-44C8DB23D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78271600"/>
              </p:ext>
            </p:extLst>
          </p:nvPr>
        </p:nvGraphicFramePr>
        <p:xfrm>
          <a:off x="704690" y="-219764"/>
          <a:ext cx="10982090" cy="427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22045887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Произвольный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ExploreVTI</vt:lpstr>
      <vt:lpstr>  Кейс №2  "Жить вместе: плюсы и минусы" </vt:lpstr>
      <vt:lpstr>Команда "Ноосфера"</vt:lpstr>
      <vt:lpstr>Если постаревшие родители оказываются в ситуации, когда сложно что-либо делать без посторонней помощи, то нередко дети принимают решение взять родителей жить к себе. Однако им приходится столкнуться с проблемой организации личного пространства для всех членов семьи.        </vt:lpstr>
      <vt:lpstr>Спасибо за внимание!!!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555</cp:revision>
  <dcterms:created xsi:type="dcterms:W3CDTF">2022-01-31T11:04:46Z</dcterms:created>
  <dcterms:modified xsi:type="dcterms:W3CDTF">2022-02-02T18:33:09Z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311946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