
<file path=[Content_Types].xml><?xml version="1.0" encoding="utf-8"?>
<Types xmlns="http://schemas.openxmlformats.org/package/2006/content-types">
  <Override ContentType="application/vnd.openxmlformats-officedocument.presentationml.slide+xml" PartName="/ppt/slides/slide5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Default ContentType="image/png" Extension="png"/>
  <Override ContentType="application/vnd.openxmlformats-officedocument.drawingml.diagramColors+xml" PartName="/ppt/diagrams/colors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ms-office.drawingml.diagramDrawing+xml" PartName="/ppt/diagrams/drawing1.xml"/>
  <Override ContentType="application/vnd.ms-powerpoint.revisioninfo+xml" PartName="/ppt/revisionInfo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theme+xml" PartName="/ppt/theme/theme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Default ContentType="image/jpeg" Extension="jpeg"/>
  <Override ContentType="application/vnd.openxmlformats-officedocument.drawingml.diagramStyle+xml" PartName="/ppt/diagrams/quickStyle1.xml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Layout+xml" PartName="/ppt/slideLayouts/slideLayout1.xml"/>
  <Override ContentType="application/vnd.openxmlformats-officedocument.extended-properties+xml" PartName="/docProps/app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0.xml"/>
  <Override ContentType="application/vnd.openxmlformats-officedocument.drawingml.diagramLayout+xml" PartName="/ppt/diagrams/layout1.xml"/>
  <Override ContentType="application/vnd.openxmlformats-officedocument.presentationml.viewProps+xml" PartName="/ppt/viewProps.xml"/>
  <Override ContentType="application/vnd.openxmlformats-officedocument.presentationml.slideLayout+xml" PartName="/ppt/slideLayouts/slideLayout9.xml"/>
  <Override ContentType="application/vnd.openxmlformats-officedocument.drawingml.diagramData+xml" PartName="/ppt/diagrams/data1.xml"/>
  <Override ContentType="application/vnd.openxmlformats-package.core-properties+xml" PartName="/docProps/core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65" r:id="rId3"/>
    <p:sldId id="257" r:id="rId4"/>
    <p:sldId id="262" r:id="rId5"/>
    <p:sldId id="264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AF8466-D0C9-4704-9582-AD05C7153AE0}" v="34" dt="2022-02-02T17:28:47.677"/>
    <p1510:client id="{08E0AD59-4AEF-441C-913F-83125F480438}" v="109" dt="2022-01-31T21:43:50.595"/>
    <p1510:client id="{4448EC30-A696-40C0-B7C0-7F002384D2D1}" v="363" dt="2022-02-02T07:41:51.744"/>
    <p1510:client id="{79A941F7-6D7E-403A-A2CB-219CB0A888C4}" v="382" dt="2022-01-31T12:35:41.586"/>
    <p1510:client id="{C4325963-A655-49E2-B6C7-4D957FBCD37D}" v="651" dt="2022-02-01T09:12:50.55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2" autoAdjust="0"/>
    <p:restoredTop sz="94660"/>
  </p:normalViewPr>
  <p:slideViewPr>
    <p:cSldViewPr snapToGrid="0">
      <p:cViewPr varScale="1">
        <p:scale>
          <a:sx n="55" d="100"/>
          <a:sy n="55" d="100"/>
        </p:scale>
        <p:origin x="-662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4909B8A-7D8E-45D8-8519-C1E799D5FDB2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79B1F43F-E1C6-46ED-A074-B04A653F9FDC}">
      <dgm:prSet/>
      <dgm:spPr/>
      <dgm:t>
        <a:bodyPr/>
        <a:lstStyle/>
        <a:p>
          <a:r>
            <a:rPr lang="ru-RU"/>
            <a:t>Литература:</a:t>
          </a:r>
          <a:endParaRPr lang="en-US"/>
        </a:p>
      </dgm:t>
    </dgm:pt>
    <dgm:pt modelId="{86CA72BE-02D1-4441-9952-E97ECB990FD9}" type="parTrans" cxnId="{AF169E1F-4A79-4F84-8775-1258D2124C61}">
      <dgm:prSet/>
      <dgm:spPr/>
      <dgm:t>
        <a:bodyPr/>
        <a:lstStyle/>
        <a:p>
          <a:endParaRPr lang="en-US"/>
        </a:p>
      </dgm:t>
    </dgm:pt>
    <dgm:pt modelId="{E73A6120-959B-4A90-8F88-68224902765A}" type="sibTrans" cxnId="{AF169E1F-4A79-4F84-8775-1258D2124C61}">
      <dgm:prSet/>
      <dgm:spPr/>
      <dgm:t>
        <a:bodyPr/>
        <a:lstStyle/>
        <a:p>
          <a:endParaRPr lang="en-US"/>
        </a:p>
      </dgm:t>
    </dgm:pt>
    <dgm:pt modelId="{54FEB13B-D179-48F5-A416-7A6CC5326FCD}">
      <dgm:prSet/>
      <dgm:spPr/>
      <dgm:t>
        <a:bodyPr/>
        <a:lstStyle/>
        <a:p>
          <a:r>
            <a:rPr lang="ru-RU"/>
            <a:t>1. Саша Галицкий "Мама, не горюй!" </a:t>
          </a:r>
          <a:endParaRPr lang="en-US"/>
        </a:p>
      </dgm:t>
    </dgm:pt>
    <dgm:pt modelId="{79AEFD7C-0133-411F-A033-2294203A7A65}" type="parTrans" cxnId="{D00F6C1F-2BC8-4B92-AF7B-4AA27AAD4AB2}">
      <dgm:prSet/>
      <dgm:spPr/>
      <dgm:t>
        <a:bodyPr/>
        <a:lstStyle/>
        <a:p>
          <a:endParaRPr lang="en-US"/>
        </a:p>
      </dgm:t>
    </dgm:pt>
    <dgm:pt modelId="{5BF35CC6-6435-4C34-8E77-FE46A868D6B9}" type="sibTrans" cxnId="{D00F6C1F-2BC8-4B92-AF7B-4AA27AAD4AB2}">
      <dgm:prSet/>
      <dgm:spPr/>
      <dgm:t>
        <a:bodyPr/>
        <a:lstStyle/>
        <a:p>
          <a:endParaRPr lang="en-US"/>
        </a:p>
      </dgm:t>
    </dgm:pt>
    <dgm:pt modelId="{94427986-5C18-427C-8F8F-B3A23FC42846}">
      <dgm:prSet/>
      <dgm:spPr/>
      <dgm:t>
        <a:bodyPr/>
        <a:lstStyle/>
        <a:p>
          <a:r>
            <a:rPr lang="ru-RU"/>
            <a:t>2. Лариса Геращенко "Три поколения под одной крышей"</a:t>
          </a:r>
          <a:endParaRPr lang="en-US"/>
        </a:p>
      </dgm:t>
    </dgm:pt>
    <dgm:pt modelId="{9B478F78-CB42-4D7B-962F-F6DC50EF59C1}" type="parTrans" cxnId="{F2FCE951-0C8D-4300-8A89-B3FCD496E61A}">
      <dgm:prSet/>
      <dgm:spPr/>
      <dgm:t>
        <a:bodyPr/>
        <a:lstStyle/>
        <a:p>
          <a:endParaRPr lang="en-US"/>
        </a:p>
      </dgm:t>
    </dgm:pt>
    <dgm:pt modelId="{247A695E-0F82-44B3-B3F7-28263DAEBE10}" type="sibTrans" cxnId="{F2FCE951-0C8D-4300-8A89-B3FCD496E61A}">
      <dgm:prSet/>
      <dgm:spPr/>
      <dgm:t>
        <a:bodyPr/>
        <a:lstStyle/>
        <a:p>
          <a:endParaRPr lang="en-US"/>
        </a:p>
      </dgm:t>
    </dgm:pt>
    <dgm:pt modelId="{5D212872-4C73-4B2F-8C9E-190945599099}" type="pres">
      <dgm:prSet presAssocID="{44909B8A-7D8E-45D8-8519-C1E799D5FDB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5291100-9211-4C8A-B650-99526D0AE956}" type="pres">
      <dgm:prSet presAssocID="{79B1F43F-E1C6-46ED-A074-B04A653F9FDC}" presName="parentLin" presStyleCnt="0"/>
      <dgm:spPr/>
    </dgm:pt>
    <dgm:pt modelId="{ABB384E6-73EF-4533-B821-A555D3663E8B}" type="pres">
      <dgm:prSet presAssocID="{79B1F43F-E1C6-46ED-A074-B04A653F9FDC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7705D859-338B-43F9-81E6-77C5242E0D75}" type="pres">
      <dgm:prSet presAssocID="{79B1F43F-E1C6-46ED-A074-B04A653F9FDC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01B4681-D27B-4EF2-BD4F-9708AC22DB15}" type="pres">
      <dgm:prSet presAssocID="{79B1F43F-E1C6-46ED-A074-B04A653F9FDC}" presName="negativeSpace" presStyleCnt="0"/>
      <dgm:spPr/>
    </dgm:pt>
    <dgm:pt modelId="{95236D82-86EB-48F3-9874-1CB0FFA05BC8}" type="pres">
      <dgm:prSet presAssocID="{79B1F43F-E1C6-46ED-A074-B04A653F9FDC}" presName="childText" presStyleLbl="conFgAcc1" presStyleIdx="0" presStyleCnt="3">
        <dgm:presLayoutVars>
          <dgm:bulletEnabled val="1"/>
        </dgm:presLayoutVars>
      </dgm:prSet>
      <dgm:spPr/>
    </dgm:pt>
    <dgm:pt modelId="{84BC7786-3DCB-48C3-9115-1B8EB8A0AA5B}" type="pres">
      <dgm:prSet presAssocID="{E73A6120-959B-4A90-8F88-68224902765A}" presName="spaceBetweenRectangles" presStyleCnt="0"/>
      <dgm:spPr/>
    </dgm:pt>
    <dgm:pt modelId="{E16033BA-90B8-45E8-AB37-1275DBE5BB5D}" type="pres">
      <dgm:prSet presAssocID="{54FEB13B-D179-48F5-A416-7A6CC5326FCD}" presName="parentLin" presStyleCnt="0"/>
      <dgm:spPr/>
    </dgm:pt>
    <dgm:pt modelId="{BB7D960A-E0D8-4C62-B481-0A5EB61696AF}" type="pres">
      <dgm:prSet presAssocID="{54FEB13B-D179-48F5-A416-7A6CC5326FCD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22CCF04C-D03D-494A-AA0E-227438CE9F93}" type="pres">
      <dgm:prSet presAssocID="{54FEB13B-D179-48F5-A416-7A6CC5326FCD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2C0D7E-DAF6-4B0C-A530-5BA575AD1012}" type="pres">
      <dgm:prSet presAssocID="{54FEB13B-D179-48F5-A416-7A6CC5326FCD}" presName="negativeSpace" presStyleCnt="0"/>
      <dgm:spPr/>
    </dgm:pt>
    <dgm:pt modelId="{67621B07-A249-4867-AEB6-9A4D9FFC7FC0}" type="pres">
      <dgm:prSet presAssocID="{54FEB13B-D179-48F5-A416-7A6CC5326FCD}" presName="childText" presStyleLbl="conFgAcc1" presStyleIdx="1" presStyleCnt="3">
        <dgm:presLayoutVars>
          <dgm:bulletEnabled val="1"/>
        </dgm:presLayoutVars>
      </dgm:prSet>
      <dgm:spPr/>
    </dgm:pt>
    <dgm:pt modelId="{66121872-D984-4170-AFB4-5C6AC95B9311}" type="pres">
      <dgm:prSet presAssocID="{5BF35CC6-6435-4C34-8E77-FE46A868D6B9}" presName="spaceBetweenRectangles" presStyleCnt="0"/>
      <dgm:spPr/>
    </dgm:pt>
    <dgm:pt modelId="{E385BB2C-AA6A-4497-9697-B0951887294B}" type="pres">
      <dgm:prSet presAssocID="{94427986-5C18-427C-8F8F-B3A23FC42846}" presName="parentLin" presStyleCnt="0"/>
      <dgm:spPr/>
    </dgm:pt>
    <dgm:pt modelId="{993FDCA0-86B9-43D3-B25D-617874585E99}" type="pres">
      <dgm:prSet presAssocID="{94427986-5C18-427C-8F8F-B3A23FC42846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2356E6D3-0EFE-4D96-94E9-FA9C9F213C12}" type="pres">
      <dgm:prSet presAssocID="{94427986-5C18-427C-8F8F-B3A23FC42846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0C66881-7B0B-4DBD-9C06-696EBACC4B4B}" type="pres">
      <dgm:prSet presAssocID="{94427986-5C18-427C-8F8F-B3A23FC42846}" presName="negativeSpace" presStyleCnt="0"/>
      <dgm:spPr/>
    </dgm:pt>
    <dgm:pt modelId="{5ED5AB4E-6643-4FD8-A1DE-67463CDEEE8E}" type="pres">
      <dgm:prSet presAssocID="{94427986-5C18-427C-8F8F-B3A23FC42846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AF169E1F-4A79-4F84-8775-1258D2124C61}" srcId="{44909B8A-7D8E-45D8-8519-C1E799D5FDB2}" destId="{79B1F43F-E1C6-46ED-A074-B04A653F9FDC}" srcOrd="0" destOrd="0" parTransId="{86CA72BE-02D1-4441-9952-E97ECB990FD9}" sibTransId="{E73A6120-959B-4A90-8F88-68224902765A}"/>
    <dgm:cxn modelId="{8D9A3ADF-AA18-4CFA-858F-F11314AB43CC}" type="presOf" srcId="{94427986-5C18-427C-8F8F-B3A23FC42846}" destId="{2356E6D3-0EFE-4D96-94E9-FA9C9F213C12}" srcOrd="1" destOrd="0" presId="urn:microsoft.com/office/officeart/2005/8/layout/list1"/>
    <dgm:cxn modelId="{981A0F3A-F84E-466E-8382-CE3F0EE5079B}" type="presOf" srcId="{54FEB13B-D179-48F5-A416-7A6CC5326FCD}" destId="{22CCF04C-D03D-494A-AA0E-227438CE9F93}" srcOrd="1" destOrd="0" presId="urn:microsoft.com/office/officeart/2005/8/layout/list1"/>
    <dgm:cxn modelId="{BF57DF12-E553-4BD4-833E-2F100B7A3DD3}" type="presOf" srcId="{54FEB13B-D179-48F5-A416-7A6CC5326FCD}" destId="{BB7D960A-E0D8-4C62-B481-0A5EB61696AF}" srcOrd="0" destOrd="0" presId="urn:microsoft.com/office/officeart/2005/8/layout/list1"/>
    <dgm:cxn modelId="{C5A44FEF-DB1A-4648-A1E4-100913949FF0}" type="presOf" srcId="{94427986-5C18-427C-8F8F-B3A23FC42846}" destId="{993FDCA0-86B9-43D3-B25D-617874585E99}" srcOrd="0" destOrd="0" presId="urn:microsoft.com/office/officeart/2005/8/layout/list1"/>
    <dgm:cxn modelId="{CB79F7ED-6BE0-4EAC-B871-BEC86D1A94A8}" type="presOf" srcId="{44909B8A-7D8E-45D8-8519-C1E799D5FDB2}" destId="{5D212872-4C73-4B2F-8C9E-190945599099}" srcOrd="0" destOrd="0" presId="urn:microsoft.com/office/officeart/2005/8/layout/list1"/>
    <dgm:cxn modelId="{8F4519BE-4E4D-492E-A0DC-341ED4AFB7FA}" type="presOf" srcId="{79B1F43F-E1C6-46ED-A074-B04A653F9FDC}" destId="{ABB384E6-73EF-4533-B821-A555D3663E8B}" srcOrd="0" destOrd="0" presId="urn:microsoft.com/office/officeart/2005/8/layout/list1"/>
    <dgm:cxn modelId="{D00F6C1F-2BC8-4B92-AF7B-4AA27AAD4AB2}" srcId="{44909B8A-7D8E-45D8-8519-C1E799D5FDB2}" destId="{54FEB13B-D179-48F5-A416-7A6CC5326FCD}" srcOrd="1" destOrd="0" parTransId="{79AEFD7C-0133-411F-A033-2294203A7A65}" sibTransId="{5BF35CC6-6435-4C34-8E77-FE46A868D6B9}"/>
    <dgm:cxn modelId="{F2FCE951-0C8D-4300-8A89-B3FCD496E61A}" srcId="{44909B8A-7D8E-45D8-8519-C1E799D5FDB2}" destId="{94427986-5C18-427C-8F8F-B3A23FC42846}" srcOrd="2" destOrd="0" parTransId="{9B478F78-CB42-4D7B-962F-F6DC50EF59C1}" sibTransId="{247A695E-0F82-44B3-B3F7-28263DAEBE10}"/>
    <dgm:cxn modelId="{B4E9BDF6-1E6F-417B-AABD-93EDBC5D4A88}" type="presOf" srcId="{79B1F43F-E1C6-46ED-A074-B04A653F9FDC}" destId="{7705D859-338B-43F9-81E6-77C5242E0D75}" srcOrd="1" destOrd="0" presId="urn:microsoft.com/office/officeart/2005/8/layout/list1"/>
    <dgm:cxn modelId="{D5C83094-4264-4B1A-B7CA-68EC1DC8B11B}" type="presParOf" srcId="{5D212872-4C73-4B2F-8C9E-190945599099}" destId="{D5291100-9211-4C8A-B650-99526D0AE956}" srcOrd="0" destOrd="0" presId="urn:microsoft.com/office/officeart/2005/8/layout/list1"/>
    <dgm:cxn modelId="{054AAB27-8DC1-4F00-BC96-5395C4CBEE1E}" type="presParOf" srcId="{D5291100-9211-4C8A-B650-99526D0AE956}" destId="{ABB384E6-73EF-4533-B821-A555D3663E8B}" srcOrd="0" destOrd="0" presId="urn:microsoft.com/office/officeart/2005/8/layout/list1"/>
    <dgm:cxn modelId="{F3C4D47D-D372-4356-A958-F701CB5A8F5A}" type="presParOf" srcId="{D5291100-9211-4C8A-B650-99526D0AE956}" destId="{7705D859-338B-43F9-81E6-77C5242E0D75}" srcOrd="1" destOrd="0" presId="urn:microsoft.com/office/officeart/2005/8/layout/list1"/>
    <dgm:cxn modelId="{D3194072-48E8-493B-B24F-70F859B61B00}" type="presParOf" srcId="{5D212872-4C73-4B2F-8C9E-190945599099}" destId="{101B4681-D27B-4EF2-BD4F-9708AC22DB15}" srcOrd="1" destOrd="0" presId="urn:microsoft.com/office/officeart/2005/8/layout/list1"/>
    <dgm:cxn modelId="{69D98A2F-5162-48E8-B58C-82180879B987}" type="presParOf" srcId="{5D212872-4C73-4B2F-8C9E-190945599099}" destId="{95236D82-86EB-48F3-9874-1CB0FFA05BC8}" srcOrd="2" destOrd="0" presId="urn:microsoft.com/office/officeart/2005/8/layout/list1"/>
    <dgm:cxn modelId="{9D9CAE40-6B6C-44AC-A3DD-B3526AF4AB5F}" type="presParOf" srcId="{5D212872-4C73-4B2F-8C9E-190945599099}" destId="{84BC7786-3DCB-48C3-9115-1B8EB8A0AA5B}" srcOrd="3" destOrd="0" presId="urn:microsoft.com/office/officeart/2005/8/layout/list1"/>
    <dgm:cxn modelId="{BC57857B-4ED2-4BA0-BB1F-26AB3C091002}" type="presParOf" srcId="{5D212872-4C73-4B2F-8C9E-190945599099}" destId="{E16033BA-90B8-45E8-AB37-1275DBE5BB5D}" srcOrd="4" destOrd="0" presId="urn:microsoft.com/office/officeart/2005/8/layout/list1"/>
    <dgm:cxn modelId="{42DCDAB0-7D1D-4CD0-BCAB-A7C2CB849E87}" type="presParOf" srcId="{E16033BA-90B8-45E8-AB37-1275DBE5BB5D}" destId="{BB7D960A-E0D8-4C62-B481-0A5EB61696AF}" srcOrd="0" destOrd="0" presId="urn:microsoft.com/office/officeart/2005/8/layout/list1"/>
    <dgm:cxn modelId="{BFECD06E-E1AE-4D8B-937A-3E721A0EBA27}" type="presParOf" srcId="{E16033BA-90B8-45E8-AB37-1275DBE5BB5D}" destId="{22CCF04C-D03D-494A-AA0E-227438CE9F93}" srcOrd="1" destOrd="0" presId="urn:microsoft.com/office/officeart/2005/8/layout/list1"/>
    <dgm:cxn modelId="{98EA93D7-C3F7-4AE8-BC02-AB9A5812D25C}" type="presParOf" srcId="{5D212872-4C73-4B2F-8C9E-190945599099}" destId="{8D2C0D7E-DAF6-4B0C-A530-5BA575AD1012}" srcOrd="5" destOrd="0" presId="urn:microsoft.com/office/officeart/2005/8/layout/list1"/>
    <dgm:cxn modelId="{89B855B9-4481-4697-8AE4-3D03377A8117}" type="presParOf" srcId="{5D212872-4C73-4B2F-8C9E-190945599099}" destId="{67621B07-A249-4867-AEB6-9A4D9FFC7FC0}" srcOrd="6" destOrd="0" presId="urn:microsoft.com/office/officeart/2005/8/layout/list1"/>
    <dgm:cxn modelId="{459F838F-3D8B-4496-97AA-03107FF1545A}" type="presParOf" srcId="{5D212872-4C73-4B2F-8C9E-190945599099}" destId="{66121872-D984-4170-AFB4-5C6AC95B9311}" srcOrd="7" destOrd="0" presId="urn:microsoft.com/office/officeart/2005/8/layout/list1"/>
    <dgm:cxn modelId="{925E1703-17B5-4E4A-8533-1DFD016E0A26}" type="presParOf" srcId="{5D212872-4C73-4B2F-8C9E-190945599099}" destId="{E385BB2C-AA6A-4497-9697-B0951887294B}" srcOrd="8" destOrd="0" presId="urn:microsoft.com/office/officeart/2005/8/layout/list1"/>
    <dgm:cxn modelId="{D1DA08A4-562D-41C2-856D-2ED37B45CD02}" type="presParOf" srcId="{E385BB2C-AA6A-4497-9697-B0951887294B}" destId="{993FDCA0-86B9-43D3-B25D-617874585E99}" srcOrd="0" destOrd="0" presId="urn:microsoft.com/office/officeart/2005/8/layout/list1"/>
    <dgm:cxn modelId="{7C063E98-113A-4C50-B96F-D32262BC79BE}" type="presParOf" srcId="{E385BB2C-AA6A-4497-9697-B0951887294B}" destId="{2356E6D3-0EFE-4D96-94E9-FA9C9F213C12}" srcOrd="1" destOrd="0" presId="urn:microsoft.com/office/officeart/2005/8/layout/list1"/>
    <dgm:cxn modelId="{7794866E-33AE-411B-98C0-885AE28B62AA}" type="presParOf" srcId="{5D212872-4C73-4B2F-8C9E-190945599099}" destId="{40C66881-7B0B-4DBD-9C06-696EBACC4B4B}" srcOrd="9" destOrd="0" presId="urn:microsoft.com/office/officeart/2005/8/layout/list1"/>
    <dgm:cxn modelId="{CAA85E87-7D45-4067-9736-2A356CAD24A1}" type="presParOf" srcId="{5D212872-4C73-4B2F-8C9E-190945599099}" destId="{5ED5AB4E-6643-4FD8-A1DE-67463CDEEE8E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5236D82-86EB-48F3-9874-1CB0FFA05BC8}">
      <dsp:nvSpPr>
        <dsp:cNvPr id="0" name=""/>
        <dsp:cNvSpPr/>
      </dsp:nvSpPr>
      <dsp:spPr>
        <a:xfrm>
          <a:off x="0" y="1126427"/>
          <a:ext cx="1098209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705D859-338B-43F9-81E6-77C5242E0D75}">
      <dsp:nvSpPr>
        <dsp:cNvPr id="0" name=""/>
        <dsp:cNvSpPr/>
      </dsp:nvSpPr>
      <dsp:spPr>
        <a:xfrm>
          <a:off x="549104" y="831227"/>
          <a:ext cx="7687463" cy="5904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0568" tIns="0" rIns="290568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/>
            <a:t>Литература:</a:t>
          </a:r>
          <a:endParaRPr lang="en-US" sz="2000" kern="1200"/>
        </a:p>
      </dsp:txBody>
      <dsp:txXfrm>
        <a:off x="549104" y="831227"/>
        <a:ext cx="7687463" cy="590400"/>
      </dsp:txXfrm>
    </dsp:sp>
    <dsp:sp modelId="{67621B07-A249-4867-AEB6-9A4D9FFC7FC0}">
      <dsp:nvSpPr>
        <dsp:cNvPr id="0" name=""/>
        <dsp:cNvSpPr/>
      </dsp:nvSpPr>
      <dsp:spPr>
        <a:xfrm>
          <a:off x="0" y="2033627"/>
          <a:ext cx="1098209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199973"/>
              <a:satOff val="-24193"/>
              <a:lumOff val="-1156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2CCF04C-D03D-494A-AA0E-227438CE9F93}">
      <dsp:nvSpPr>
        <dsp:cNvPr id="0" name=""/>
        <dsp:cNvSpPr/>
      </dsp:nvSpPr>
      <dsp:spPr>
        <a:xfrm>
          <a:off x="549104" y="1738427"/>
          <a:ext cx="7687463" cy="590400"/>
        </a:xfrm>
        <a:prstGeom prst="roundRect">
          <a:avLst/>
        </a:prstGeom>
        <a:solidFill>
          <a:schemeClr val="accent2">
            <a:hueOff val="-199973"/>
            <a:satOff val="-24193"/>
            <a:lumOff val="-1156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0568" tIns="0" rIns="290568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/>
            <a:t>1. Саша Галицкий "Мама, не горюй!" </a:t>
          </a:r>
          <a:endParaRPr lang="en-US" sz="2000" kern="1200"/>
        </a:p>
      </dsp:txBody>
      <dsp:txXfrm>
        <a:off x="549104" y="1738427"/>
        <a:ext cx="7687463" cy="590400"/>
      </dsp:txXfrm>
    </dsp:sp>
    <dsp:sp modelId="{5ED5AB4E-6643-4FD8-A1DE-67463CDEEE8E}">
      <dsp:nvSpPr>
        <dsp:cNvPr id="0" name=""/>
        <dsp:cNvSpPr/>
      </dsp:nvSpPr>
      <dsp:spPr>
        <a:xfrm>
          <a:off x="0" y="2940827"/>
          <a:ext cx="1098209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399946"/>
              <a:satOff val="-48385"/>
              <a:lumOff val="-2313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56E6D3-0EFE-4D96-94E9-FA9C9F213C12}">
      <dsp:nvSpPr>
        <dsp:cNvPr id="0" name=""/>
        <dsp:cNvSpPr/>
      </dsp:nvSpPr>
      <dsp:spPr>
        <a:xfrm>
          <a:off x="549104" y="2645627"/>
          <a:ext cx="7687463" cy="590400"/>
        </a:xfrm>
        <a:prstGeom prst="roundRect">
          <a:avLst/>
        </a:prstGeom>
        <a:solidFill>
          <a:schemeClr val="accent2">
            <a:hueOff val="-399946"/>
            <a:satOff val="-48385"/>
            <a:lumOff val="-2313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0568" tIns="0" rIns="290568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/>
            <a:t>2. Лариса Геращенко "Три поколения под одной крышей"</a:t>
          </a:r>
          <a:endParaRPr lang="en-US" sz="2000" kern="1200"/>
        </a:p>
      </dsp:txBody>
      <dsp:txXfrm>
        <a:off x="549104" y="2645627"/>
        <a:ext cx="7687463" cy="5904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75EF58D-B62B-40BB-83AA-9D07CFC4ED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66AC06D3-F571-4213-A2A4-6A1915120C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5A10580-AD31-4B8F-8448-55A666AC1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pPr/>
              <a:t>2/2/2022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5EC99C8-515A-4FEA-9CD2-6D0BF46CF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972AF1B-1868-4C05-B6C3-9EBF29A50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01379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35170B0-C1C5-4976-80E8-6B4F90EB3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097593EE-493E-4BCE-8992-24CA63E1E0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780919F-FDDD-42FB-8422-A0665D558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pPr/>
              <a:t>2/2/2022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216D38A-35F8-4667-A1F4-49644471E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59CC230-78B7-487B-9C95-CB00868F6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2124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D14CB826-D9AA-4689-B8C0-38D999F0D0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A61F1CDD-16FB-45E0-9887-24374C5676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6846397-BBD2-4426-B1F5-FD6EA3CDC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pPr/>
              <a:t>2/2/2022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DAB91E4-73D0-4ACD-8F54-00EE6FB1D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EB28C61-59FE-44D6-A7D6-AAD292232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15667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5E6D384-B2C5-42A4-9774-A931C39BA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F8D736C-5FCC-43BC-B824-A90F2CC5D1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A4A3A50-B922-45BE-945D-7ED3EBD83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pPr/>
              <a:t>2/2/2022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4241F78-20DE-4D53-BB25-79E5C4E1A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E643084-C669-4FDF-87D4-F22D36BB8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07096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5C6C559-800C-489A-9174-7901F92B0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142B5C3-320B-4CFD-B6A7-A28C7E435B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2FCA372-3F42-4113-A73B-5FDCF93CB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pPr/>
              <a:t>2/2/2022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0DA1197-0C78-4878-B086-5D206EA49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F1B83D8-FD42-44FF-AA20-944A519CC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98857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ED685AA-B5C7-4E3D-85FA-94F3C73E5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03AFEEA-6F3F-4630-A950-61C05D2FAF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0AC36817-B869-4D19-9EE8-A3166B0E15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C074146-2374-4321-AEBB-3E9B09D77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pPr/>
              <a:t>2/2/2022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C42337B-B902-4DC2-BB94-02B8A7549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44AD585-B83C-4ECF-AF42-8DDF6996B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59461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93A9ADB-3495-481F-BB4E-9C7128B17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ED6FF4C-26CB-4281-A2F7-6CBE451867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1F2E72A9-F222-45B4-9355-C04C058641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4A699F6E-77AD-4EBC-BAF9-5A43CDEC41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80F77677-7169-4591-B047-0678815F48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1482A6EB-0285-4FA4-A00C-A7F716084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pPr/>
              <a:t>2/2/2022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86D39526-82B8-402C-8A2B-82EF8F3F3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C55EC9E6-6FF1-4541-9CB1-A2FF9D852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2678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1170F54-6CED-4251-A0A6-32CCD1213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6572C8E6-49D6-46A5-8DC3-B0D8E683C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pPr/>
              <a:t>2/2/2022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AB883CBA-77CD-4490-A5F3-BAA8FC254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0EA5FF79-61B6-4693-8547-95B1F2F7A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40517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4FBDCB94-13E9-41CB-88F0-D30A1791D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pPr/>
              <a:t>2/2/2022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244795A4-736C-426D-8559-5AD589275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9B2A2ACD-17F3-4C16-8E77-86EC92CCD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42114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E7FCB2E-B68A-48F9-8B20-CDED818FB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D081C83-64B5-4BFD-A163-75C2EA7F89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725D44AD-E361-48A3-936D-DDA0D51445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9EED06C-E016-489C-8863-EA1BE998B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pPr/>
              <a:t>2/2/2022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59161F0-D253-49A7-9A08-7A0A22814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742C61A-B326-40A7-A286-90D0544BB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476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CF2DF6F-D00F-4CE4-8701-B00627346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0A0FF7AB-F851-4425-8407-996C920E68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A2ED6CF5-154F-4615-8CDC-E2BFA61FAB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1A5C400-0D13-495F-8C4E-EC3CDF5F2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pPr/>
              <a:t>2/2/2022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CB290D7-98AC-45E5-A7D6-73520AFC7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294276C-2BD2-4C4F-AC04-DD3D73768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33706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247A131F-D5DE-41A5-B4CF-4F345319B40B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xmlns="" id="{3AF4666D-BD98-40A5-A75F-478B982010B2}"/>
              </a:ext>
            </a:extLst>
          </p:cNvPr>
          <p:cNvSpPr/>
          <p:nvPr/>
        </p:nvSpPr>
        <p:spPr>
          <a:xfrm rot="10800000">
            <a:off x="692844" y="-3086"/>
            <a:ext cx="1326111" cy="597603"/>
          </a:xfrm>
          <a:custGeom>
            <a:avLst/>
            <a:gdLst>
              <a:gd name="connsiteX0" fmla="*/ 741051 w 1482102"/>
              <a:gd name="connsiteY0" fmla="*/ 0 h 679363"/>
              <a:gd name="connsiteX1" fmla="*/ 1473822 w 1482102"/>
              <a:gd name="connsiteY1" fmla="*/ 597226 h 679363"/>
              <a:gd name="connsiteX2" fmla="*/ 1482102 w 1482102"/>
              <a:gd name="connsiteY2" fmla="*/ 679363 h 679363"/>
              <a:gd name="connsiteX3" fmla="*/ 0 w 1482102"/>
              <a:gd name="connsiteY3" fmla="*/ 679363 h 679363"/>
              <a:gd name="connsiteX4" fmla="*/ 8280 w 1482102"/>
              <a:gd name="connsiteY4" fmla="*/ 597226 h 679363"/>
              <a:gd name="connsiteX5" fmla="*/ 741051 w 1482102"/>
              <a:gd name="connsiteY5" fmla="*/ 0 h 679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2102" h="679363">
                <a:moveTo>
                  <a:pt x="741051" y="0"/>
                </a:moveTo>
                <a:cubicBezTo>
                  <a:pt x="1102506" y="0"/>
                  <a:pt x="1404077" y="256390"/>
                  <a:pt x="1473822" y="597226"/>
                </a:cubicBezTo>
                <a:lnTo>
                  <a:pt x="1482102" y="679363"/>
                </a:lnTo>
                <a:lnTo>
                  <a:pt x="0" y="679363"/>
                </a:lnTo>
                <a:lnTo>
                  <a:pt x="8280" y="597226"/>
                </a:lnTo>
                <a:cubicBezTo>
                  <a:pt x="78025" y="256390"/>
                  <a:pt x="379596" y="0"/>
                  <a:pt x="74105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xmlns="" id="{68680585-71F9-4721-A998-4974171D2EB4}"/>
              </a:ext>
            </a:extLst>
          </p:cNvPr>
          <p:cNvSpPr/>
          <p:nvPr/>
        </p:nvSpPr>
        <p:spPr>
          <a:xfrm>
            <a:off x="10439256" y="6172200"/>
            <a:ext cx="1482102" cy="679363"/>
          </a:xfrm>
          <a:custGeom>
            <a:avLst/>
            <a:gdLst>
              <a:gd name="connsiteX0" fmla="*/ 741051 w 1482102"/>
              <a:gd name="connsiteY0" fmla="*/ 0 h 679363"/>
              <a:gd name="connsiteX1" fmla="*/ 1473822 w 1482102"/>
              <a:gd name="connsiteY1" fmla="*/ 597226 h 679363"/>
              <a:gd name="connsiteX2" fmla="*/ 1482102 w 1482102"/>
              <a:gd name="connsiteY2" fmla="*/ 679363 h 679363"/>
              <a:gd name="connsiteX3" fmla="*/ 0 w 1482102"/>
              <a:gd name="connsiteY3" fmla="*/ 679363 h 679363"/>
              <a:gd name="connsiteX4" fmla="*/ 8280 w 1482102"/>
              <a:gd name="connsiteY4" fmla="*/ 597226 h 679363"/>
              <a:gd name="connsiteX5" fmla="*/ 741051 w 1482102"/>
              <a:gd name="connsiteY5" fmla="*/ 0 h 679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2102" h="679363">
                <a:moveTo>
                  <a:pt x="741051" y="0"/>
                </a:moveTo>
                <a:cubicBezTo>
                  <a:pt x="1102506" y="0"/>
                  <a:pt x="1404077" y="256390"/>
                  <a:pt x="1473822" y="597226"/>
                </a:cubicBezTo>
                <a:lnTo>
                  <a:pt x="1482102" y="679363"/>
                </a:lnTo>
                <a:lnTo>
                  <a:pt x="0" y="679363"/>
                </a:lnTo>
                <a:lnTo>
                  <a:pt x="8280" y="597226"/>
                </a:lnTo>
                <a:cubicBezTo>
                  <a:pt x="78025" y="256390"/>
                  <a:pt x="379596" y="0"/>
                  <a:pt x="74105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xmlns="" id="{12BC95C2-2EEC-4F59-ABA8-660B0D059CCF}"/>
              </a:ext>
            </a:extLst>
          </p:cNvPr>
          <p:cNvSpPr/>
          <p:nvPr/>
        </p:nvSpPr>
        <p:spPr>
          <a:xfrm>
            <a:off x="7977352" y="5197178"/>
            <a:ext cx="4211600" cy="1660822"/>
          </a:xfrm>
          <a:custGeom>
            <a:avLst/>
            <a:gdLst>
              <a:gd name="connsiteX0" fmla="*/ 4211600 w 4211600"/>
              <a:gd name="connsiteY0" fmla="*/ 0 h 1660822"/>
              <a:gd name="connsiteX1" fmla="*/ 4211600 w 4211600"/>
              <a:gd name="connsiteY1" fmla="*/ 58430 h 1660822"/>
              <a:gd name="connsiteX2" fmla="*/ 4136524 w 4211600"/>
              <a:gd name="connsiteY2" fmla="*/ 208808 h 1660822"/>
              <a:gd name="connsiteX3" fmla="*/ 3973354 w 4211600"/>
              <a:gd name="connsiteY3" fmla="*/ 437313 h 1660822"/>
              <a:gd name="connsiteX4" fmla="*/ 3884746 w 4211600"/>
              <a:gd name="connsiteY4" fmla="*/ 553613 h 1660822"/>
              <a:gd name="connsiteX5" fmla="*/ 3849435 w 4211600"/>
              <a:gd name="connsiteY5" fmla="*/ 603143 h 1660822"/>
              <a:gd name="connsiteX6" fmla="*/ 3661849 w 4211600"/>
              <a:gd name="connsiteY6" fmla="*/ 819075 h 1660822"/>
              <a:gd name="connsiteX7" fmla="*/ 3402589 w 4211600"/>
              <a:gd name="connsiteY7" fmla="*/ 952996 h 1660822"/>
              <a:gd name="connsiteX8" fmla="*/ 3130202 w 4211600"/>
              <a:gd name="connsiteY8" fmla="*/ 1023386 h 1660822"/>
              <a:gd name="connsiteX9" fmla="*/ 2914657 w 4211600"/>
              <a:gd name="connsiteY9" fmla="*/ 1068058 h 1660822"/>
              <a:gd name="connsiteX10" fmla="*/ 2582149 w 4211600"/>
              <a:gd name="connsiteY10" fmla="*/ 1138924 h 1660822"/>
              <a:gd name="connsiteX11" fmla="*/ 2483958 w 4211600"/>
              <a:gd name="connsiteY11" fmla="*/ 1162356 h 1660822"/>
              <a:gd name="connsiteX12" fmla="*/ 2123750 w 4211600"/>
              <a:gd name="connsiteY12" fmla="*/ 1238651 h 1660822"/>
              <a:gd name="connsiteX13" fmla="*/ 1761444 w 4211600"/>
              <a:gd name="connsiteY13" fmla="*/ 1273417 h 1660822"/>
              <a:gd name="connsiteX14" fmla="*/ 1608382 w 4211600"/>
              <a:gd name="connsiteY14" fmla="*/ 1284466 h 1660822"/>
              <a:gd name="connsiteX15" fmla="*/ 999942 w 4211600"/>
              <a:gd name="connsiteY15" fmla="*/ 1354284 h 1660822"/>
              <a:gd name="connsiteX16" fmla="*/ 484705 w 4211600"/>
              <a:gd name="connsiteY16" fmla="*/ 1450487 h 1660822"/>
              <a:gd name="connsiteX17" fmla="*/ 113310 w 4211600"/>
              <a:gd name="connsiteY17" fmla="*/ 1613700 h 1660822"/>
              <a:gd name="connsiteX18" fmla="*/ 39668 w 4211600"/>
              <a:gd name="connsiteY18" fmla="*/ 1660822 h 1660822"/>
              <a:gd name="connsiteX19" fmla="*/ 0 w 4211600"/>
              <a:gd name="connsiteY19" fmla="*/ 1660822 h 1660822"/>
              <a:gd name="connsiteX20" fmla="*/ 96701 w 4211600"/>
              <a:gd name="connsiteY20" fmla="*/ 1598934 h 1660822"/>
              <a:gd name="connsiteX21" fmla="*/ 474335 w 4211600"/>
              <a:gd name="connsiteY21" fmla="*/ 1433056 h 1660822"/>
              <a:gd name="connsiteX22" fmla="*/ 994299 w 4211600"/>
              <a:gd name="connsiteY22" fmla="*/ 1335806 h 1660822"/>
              <a:gd name="connsiteX23" fmla="*/ 1605231 w 4211600"/>
              <a:gd name="connsiteY23" fmla="*/ 1265702 h 1660822"/>
              <a:gd name="connsiteX24" fmla="*/ 1758819 w 4211600"/>
              <a:gd name="connsiteY24" fmla="*/ 1254558 h 1660822"/>
              <a:gd name="connsiteX25" fmla="*/ 2118106 w 4211600"/>
              <a:gd name="connsiteY25" fmla="*/ 1220077 h 1660822"/>
              <a:gd name="connsiteX26" fmla="*/ 2475557 w 4211600"/>
              <a:gd name="connsiteY26" fmla="*/ 1144353 h 1660822"/>
              <a:gd name="connsiteX27" fmla="*/ 2573878 w 4211600"/>
              <a:gd name="connsiteY27" fmla="*/ 1120827 h 1660822"/>
              <a:gd name="connsiteX28" fmla="*/ 2907437 w 4211600"/>
              <a:gd name="connsiteY28" fmla="*/ 1049675 h 1660822"/>
              <a:gd name="connsiteX29" fmla="*/ 3122589 w 4211600"/>
              <a:gd name="connsiteY29" fmla="*/ 1005098 h 1660822"/>
              <a:gd name="connsiteX30" fmla="*/ 3391169 w 4211600"/>
              <a:gd name="connsiteY30" fmla="*/ 935756 h 1660822"/>
              <a:gd name="connsiteX31" fmla="*/ 3642290 w 4211600"/>
              <a:gd name="connsiteY31" fmla="*/ 806216 h 1660822"/>
              <a:gd name="connsiteX32" fmla="*/ 3825937 w 4211600"/>
              <a:gd name="connsiteY32" fmla="*/ 594475 h 1660822"/>
              <a:gd name="connsiteX33" fmla="*/ 3861381 w 4211600"/>
              <a:gd name="connsiteY33" fmla="*/ 544755 h 1660822"/>
              <a:gd name="connsiteX34" fmla="*/ 3950381 w 4211600"/>
              <a:gd name="connsiteY34" fmla="*/ 427978 h 1660822"/>
              <a:gd name="connsiteX35" fmla="*/ 4112370 w 4211600"/>
              <a:gd name="connsiteY35" fmla="*/ 201378 h 1660822"/>
              <a:gd name="connsiteX36" fmla="*/ 4195989 w 4211600"/>
              <a:gd name="connsiteY36" fmla="*/ 33834 h 16608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4211600" h="1660822">
                <a:moveTo>
                  <a:pt x="4211600" y="0"/>
                </a:moveTo>
                <a:lnTo>
                  <a:pt x="4211600" y="58430"/>
                </a:lnTo>
                <a:lnTo>
                  <a:pt x="4136524" y="208808"/>
                </a:lnTo>
                <a:cubicBezTo>
                  <a:pt x="4089791" y="287770"/>
                  <a:pt x="4030588" y="363780"/>
                  <a:pt x="3973354" y="437313"/>
                </a:cubicBezTo>
                <a:cubicBezTo>
                  <a:pt x="3943819" y="475222"/>
                  <a:pt x="3913231" y="514465"/>
                  <a:pt x="3884746" y="553613"/>
                </a:cubicBezTo>
                <a:cubicBezTo>
                  <a:pt x="3872801" y="569996"/>
                  <a:pt x="3861119" y="586569"/>
                  <a:pt x="3849435" y="603143"/>
                </a:cubicBezTo>
                <a:cubicBezTo>
                  <a:pt x="3796665" y="678009"/>
                  <a:pt x="3742187" y="755352"/>
                  <a:pt x="3661849" y="819075"/>
                </a:cubicBezTo>
                <a:cubicBezTo>
                  <a:pt x="3596214" y="871176"/>
                  <a:pt x="3509050" y="916230"/>
                  <a:pt x="3402589" y="952996"/>
                </a:cubicBezTo>
                <a:cubicBezTo>
                  <a:pt x="3312406" y="984048"/>
                  <a:pt x="3215660" y="1005003"/>
                  <a:pt x="3130202" y="1023386"/>
                </a:cubicBezTo>
                <a:cubicBezTo>
                  <a:pt x="3058529" y="1038816"/>
                  <a:pt x="2985412" y="1053675"/>
                  <a:pt x="2914657" y="1068058"/>
                </a:cubicBezTo>
                <a:cubicBezTo>
                  <a:pt x="2805176" y="1090251"/>
                  <a:pt x="2692021" y="1113207"/>
                  <a:pt x="2582149" y="1138924"/>
                </a:cubicBezTo>
                <a:cubicBezTo>
                  <a:pt x="2549330" y="1146639"/>
                  <a:pt x="2516644" y="1154450"/>
                  <a:pt x="2483958" y="1162356"/>
                </a:cubicBezTo>
                <a:cubicBezTo>
                  <a:pt x="2367257" y="1190550"/>
                  <a:pt x="2246621" y="1219601"/>
                  <a:pt x="2123750" y="1238651"/>
                </a:cubicBezTo>
                <a:cubicBezTo>
                  <a:pt x="2004294" y="1257129"/>
                  <a:pt x="1880769" y="1265416"/>
                  <a:pt x="1761444" y="1273417"/>
                </a:cubicBezTo>
                <a:cubicBezTo>
                  <a:pt x="1711167" y="1276751"/>
                  <a:pt x="1659184" y="1280275"/>
                  <a:pt x="1608382" y="1284466"/>
                </a:cubicBezTo>
                <a:cubicBezTo>
                  <a:pt x="1408589" y="1300944"/>
                  <a:pt x="1214570" y="1325805"/>
                  <a:pt x="999942" y="1354284"/>
                </a:cubicBezTo>
                <a:cubicBezTo>
                  <a:pt x="826403" y="1377240"/>
                  <a:pt x="647744" y="1400957"/>
                  <a:pt x="484705" y="1450487"/>
                </a:cubicBezTo>
                <a:cubicBezTo>
                  <a:pt x="355831" y="1489635"/>
                  <a:pt x="231387" y="1544374"/>
                  <a:pt x="113310" y="1613700"/>
                </a:cubicBezTo>
                <a:lnTo>
                  <a:pt x="39668" y="1660822"/>
                </a:lnTo>
                <a:lnTo>
                  <a:pt x="0" y="1660822"/>
                </a:lnTo>
                <a:lnTo>
                  <a:pt x="96701" y="1598934"/>
                </a:lnTo>
                <a:cubicBezTo>
                  <a:pt x="216635" y="1528533"/>
                  <a:pt x="343196" y="1472919"/>
                  <a:pt x="474335" y="1433056"/>
                </a:cubicBezTo>
                <a:cubicBezTo>
                  <a:pt x="639999" y="1382669"/>
                  <a:pt x="820102" y="1358856"/>
                  <a:pt x="994299" y="1335806"/>
                </a:cubicBezTo>
                <a:cubicBezTo>
                  <a:pt x="1210239" y="1307231"/>
                  <a:pt x="1404650" y="1282275"/>
                  <a:pt x="1605231" y="1265702"/>
                </a:cubicBezTo>
                <a:cubicBezTo>
                  <a:pt x="1656428" y="1261511"/>
                  <a:pt x="1708411" y="1257987"/>
                  <a:pt x="1758819" y="1254558"/>
                </a:cubicBezTo>
                <a:cubicBezTo>
                  <a:pt x="1877487" y="1246557"/>
                  <a:pt x="2000094" y="1238365"/>
                  <a:pt x="2118106" y="1220077"/>
                </a:cubicBezTo>
                <a:cubicBezTo>
                  <a:pt x="2239531" y="1201313"/>
                  <a:pt x="2359513" y="1172357"/>
                  <a:pt x="2475557" y="1144353"/>
                </a:cubicBezTo>
                <a:cubicBezTo>
                  <a:pt x="2508243" y="1136448"/>
                  <a:pt x="2541060" y="1128542"/>
                  <a:pt x="2573878" y="1120827"/>
                </a:cubicBezTo>
                <a:cubicBezTo>
                  <a:pt x="2684276" y="1094919"/>
                  <a:pt x="2797694" y="1071963"/>
                  <a:pt x="2907437" y="1049675"/>
                </a:cubicBezTo>
                <a:cubicBezTo>
                  <a:pt x="2978061" y="1035387"/>
                  <a:pt x="3051178" y="1020528"/>
                  <a:pt x="3122589" y="1005098"/>
                </a:cubicBezTo>
                <a:cubicBezTo>
                  <a:pt x="3206997" y="986810"/>
                  <a:pt x="3302823" y="966141"/>
                  <a:pt x="3391169" y="935756"/>
                </a:cubicBezTo>
                <a:cubicBezTo>
                  <a:pt x="3494479" y="900132"/>
                  <a:pt x="3578886" y="856508"/>
                  <a:pt x="3642290" y="806216"/>
                </a:cubicBezTo>
                <a:cubicBezTo>
                  <a:pt x="3720133" y="744303"/>
                  <a:pt x="3773953" y="668103"/>
                  <a:pt x="3825937" y="594475"/>
                </a:cubicBezTo>
                <a:cubicBezTo>
                  <a:pt x="3837621" y="577902"/>
                  <a:pt x="3849435" y="561233"/>
                  <a:pt x="3861381" y="544755"/>
                </a:cubicBezTo>
                <a:cubicBezTo>
                  <a:pt x="3889997" y="505416"/>
                  <a:pt x="3920715" y="465983"/>
                  <a:pt x="3950381" y="427978"/>
                </a:cubicBezTo>
                <a:cubicBezTo>
                  <a:pt x="4007353" y="354921"/>
                  <a:pt x="4066163" y="279388"/>
                  <a:pt x="4112370" y="201378"/>
                </a:cubicBezTo>
                <a:cubicBezTo>
                  <a:pt x="4144662" y="146800"/>
                  <a:pt x="4170785" y="89364"/>
                  <a:pt x="4195989" y="3383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11" name="Graphic 141">
            <a:extLst>
              <a:ext uri="{FF2B5EF4-FFF2-40B4-BE49-F238E27FC236}">
                <a16:creationId xmlns:a16="http://schemas.microsoft.com/office/drawing/2014/main" xmlns="" id="{03E9870D-4BBA-43AF-8D44-BBADF020CFF6}"/>
              </a:ext>
            </a:extLst>
          </p:cNvPr>
          <p:cNvGrpSpPr/>
          <p:nvPr/>
        </p:nvGrpSpPr>
        <p:grpSpPr>
          <a:xfrm>
            <a:off x="10849" y="15178"/>
            <a:ext cx="2198951" cy="3331254"/>
            <a:chOff x="4473129" y="923925"/>
            <a:chExt cx="3308947" cy="5012817"/>
          </a:xfrm>
          <a:noFill/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xmlns="" id="{34BC5055-C77D-43CD-BB1D-A77B6779CDAD}"/>
                </a:ext>
              </a:extLst>
            </p:cNvPr>
            <p:cNvSpPr/>
            <p:nvPr/>
          </p:nvSpPr>
          <p:spPr>
            <a:xfrm>
              <a:off x="4485988" y="924020"/>
              <a:ext cx="3296088" cy="5012722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xmlns="" id="{DB12D0B8-9385-489A-85AE-3D14AD0BA2FC}"/>
                </a:ext>
              </a:extLst>
            </p:cNvPr>
            <p:cNvSpPr/>
            <p:nvPr/>
          </p:nvSpPr>
          <p:spPr>
            <a:xfrm>
              <a:off x="4473129" y="923925"/>
              <a:ext cx="2977477" cy="462714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xmlns="" id="{D158A14A-147E-4130-A5E2-38FD84B181AF}"/>
                </a:ext>
              </a:extLst>
            </p:cNvPr>
            <p:cNvSpPr/>
            <p:nvPr/>
          </p:nvSpPr>
          <p:spPr>
            <a:xfrm>
              <a:off x="4494561" y="923925"/>
              <a:ext cx="2356712" cy="4118991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xmlns="" id="{75B8B1EB-5E2B-472C-AE60-2EC5961F16F9}"/>
                </a:ext>
              </a:extLst>
            </p:cNvPr>
            <p:cNvSpPr/>
            <p:nvPr/>
          </p:nvSpPr>
          <p:spPr>
            <a:xfrm>
              <a:off x="4473129" y="923925"/>
              <a:ext cx="2059193" cy="3980116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xmlns="" id="{B4F5BD77-58D7-4B61-A666-1B4139A63A28}"/>
                </a:ext>
              </a:extLst>
            </p:cNvPr>
            <p:cNvSpPr/>
            <p:nvPr/>
          </p:nvSpPr>
          <p:spPr>
            <a:xfrm>
              <a:off x="4485131" y="1719357"/>
              <a:ext cx="743796" cy="2867501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xmlns="" id="{F5CBEC6B-EDB6-40B8-8771-E5AF41B8D698}"/>
                </a:ext>
              </a:extLst>
            </p:cNvPr>
            <p:cNvSpPr/>
            <p:nvPr/>
          </p:nvSpPr>
          <p:spPr>
            <a:xfrm>
              <a:off x="4473129" y="1912731"/>
              <a:ext cx="597294" cy="2543540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xmlns="" id="{91BD0EE8-AA47-4044-9251-9F5A4B820120}"/>
                </a:ext>
              </a:extLst>
            </p:cNvPr>
            <p:cNvSpPr/>
            <p:nvPr/>
          </p:nvSpPr>
          <p:spPr>
            <a:xfrm>
              <a:off x="4491417" y="2227197"/>
              <a:ext cx="389425" cy="2011236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pSp>
        <p:nvGrpSpPr>
          <p:cNvPr id="19" name="Graphic 157">
            <a:extLst>
              <a:ext uri="{FF2B5EF4-FFF2-40B4-BE49-F238E27FC236}">
                <a16:creationId xmlns:a16="http://schemas.microsoft.com/office/drawing/2014/main" xmlns="" id="{C3279E8D-2BAA-4CB1-834B-09FADD54DE56}"/>
              </a:ext>
            </a:extLst>
          </p:cNvPr>
          <p:cNvGrpSpPr/>
          <p:nvPr/>
        </p:nvGrpSpPr>
        <p:grpSpPr>
          <a:xfrm>
            <a:off x="8610600" y="3276600"/>
            <a:ext cx="3529260" cy="3581399"/>
            <a:chOff x="4114800" y="1423987"/>
            <a:chExt cx="3961542" cy="4007547"/>
          </a:xfrm>
          <a:noFill/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xmlns="" id="{3456F18E-4F61-486D-9CD6-65B30372C534}"/>
                </a:ext>
              </a:extLst>
            </p:cNvPr>
            <p:cNvSpPr/>
            <p:nvPr/>
          </p:nvSpPr>
          <p:spPr>
            <a:xfrm>
              <a:off x="4114800" y="1423987"/>
              <a:ext cx="3946874" cy="3989641"/>
            </a:xfrm>
            <a:custGeom>
              <a:avLst/>
              <a:gdLst>
                <a:gd name="connsiteX0" fmla="*/ 0 w 3946874"/>
                <a:gd name="connsiteY0" fmla="*/ 3989641 h 3989641"/>
                <a:gd name="connsiteX1" fmla="*/ 79439 w 3946874"/>
                <a:gd name="connsiteY1" fmla="*/ 3891153 h 3989641"/>
                <a:gd name="connsiteX2" fmla="*/ 297371 w 3946874"/>
                <a:gd name="connsiteY2" fmla="*/ 3626930 h 3989641"/>
                <a:gd name="connsiteX3" fmla="*/ 454343 w 3946874"/>
                <a:gd name="connsiteY3" fmla="*/ 3440335 h 3989641"/>
                <a:gd name="connsiteX4" fmla="*/ 622363 w 3946874"/>
                <a:gd name="connsiteY4" fmla="*/ 3290697 h 3989641"/>
                <a:gd name="connsiteX5" fmla="*/ 927068 w 3946874"/>
                <a:gd name="connsiteY5" fmla="*/ 3087434 h 3989641"/>
                <a:gd name="connsiteX6" fmla="*/ 1176338 w 3946874"/>
                <a:gd name="connsiteY6" fmla="*/ 2915603 h 3989641"/>
                <a:gd name="connsiteX7" fmla="*/ 1394270 w 3946874"/>
                <a:gd name="connsiteY7" fmla="*/ 2780729 h 3989641"/>
                <a:gd name="connsiteX8" fmla="*/ 1601057 w 3946874"/>
                <a:gd name="connsiteY8" fmla="*/ 2723483 h 3989641"/>
                <a:gd name="connsiteX9" fmla="*/ 1756220 w 3946874"/>
                <a:gd name="connsiteY9" fmla="*/ 2743772 h 3989641"/>
                <a:gd name="connsiteX10" fmla="*/ 1889189 w 3946874"/>
                <a:gd name="connsiteY10" fmla="*/ 2765965 h 3989641"/>
                <a:gd name="connsiteX11" fmla="*/ 2007394 w 3946874"/>
                <a:gd name="connsiteY11" fmla="*/ 2765965 h 3989641"/>
                <a:gd name="connsiteX12" fmla="*/ 2184654 w 3946874"/>
                <a:gd name="connsiteY12" fmla="*/ 2671763 h 3989641"/>
                <a:gd name="connsiteX13" fmla="*/ 2372773 w 3946874"/>
                <a:gd name="connsiteY13" fmla="*/ 2538984 h 3989641"/>
                <a:gd name="connsiteX14" fmla="*/ 2439543 w 3946874"/>
                <a:gd name="connsiteY14" fmla="*/ 2510504 h 3989641"/>
                <a:gd name="connsiteX15" fmla="*/ 2650617 w 3946874"/>
                <a:gd name="connsiteY15" fmla="*/ 2434781 h 3989641"/>
                <a:gd name="connsiteX16" fmla="*/ 2785110 w 3946874"/>
                <a:gd name="connsiteY16" fmla="*/ 2383060 h 3989641"/>
                <a:gd name="connsiteX17" fmla="*/ 2897315 w 3946874"/>
                <a:gd name="connsiteY17" fmla="*/ 2318861 h 3989641"/>
                <a:gd name="connsiteX18" fmla="*/ 2997994 w 3946874"/>
                <a:gd name="connsiteY18" fmla="*/ 2226183 h 3989641"/>
                <a:gd name="connsiteX19" fmla="*/ 3061240 w 3946874"/>
                <a:gd name="connsiteY19" fmla="*/ 2141506 h 3989641"/>
                <a:gd name="connsiteX20" fmla="*/ 3152108 w 3946874"/>
                <a:gd name="connsiteY20" fmla="*/ 2005203 h 3989641"/>
                <a:gd name="connsiteX21" fmla="*/ 3274124 w 3946874"/>
                <a:gd name="connsiteY21" fmla="*/ 1871567 h 3989641"/>
                <a:gd name="connsiteX22" fmla="*/ 3388138 w 3946874"/>
                <a:gd name="connsiteY22" fmla="*/ 1770888 h 3989641"/>
                <a:gd name="connsiteX23" fmla="*/ 3466529 w 3946874"/>
                <a:gd name="connsiteY23" fmla="*/ 1679162 h 3989641"/>
                <a:gd name="connsiteX24" fmla="*/ 3538633 w 3946874"/>
                <a:gd name="connsiteY24" fmla="*/ 1551718 h 3989641"/>
                <a:gd name="connsiteX25" fmla="*/ 3588544 w 3946874"/>
                <a:gd name="connsiteY25" fmla="*/ 1376172 h 3989641"/>
                <a:gd name="connsiteX26" fmla="*/ 3597402 w 3946874"/>
                <a:gd name="connsiteY26" fmla="*/ 1293305 h 3989641"/>
                <a:gd name="connsiteX27" fmla="*/ 3721227 w 3946874"/>
                <a:gd name="connsiteY27" fmla="*/ 880491 h 3989641"/>
                <a:gd name="connsiteX28" fmla="*/ 3761137 w 3946874"/>
                <a:gd name="connsiteY28" fmla="*/ 463677 h 3989641"/>
                <a:gd name="connsiteX29" fmla="*/ 3946874 w 3946874"/>
                <a:gd name="connsiteY29" fmla="*/ 0 h 39896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3946874" h="3989641">
                  <a:moveTo>
                    <a:pt x="0" y="3989641"/>
                  </a:moveTo>
                  <a:cubicBezTo>
                    <a:pt x="19050" y="3957257"/>
                    <a:pt x="50959" y="3916013"/>
                    <a:pt x="79439" y="3891153"/>
                  </a:cubicBezTo>
                  <a:cubicBezTo>
                    <a:pt x="165544" y="3815906"/>
                    <a:pt x="227933" y="3717989"/>
                    <a:pt x="297371" y="3626930"/>
                  </a:cubicBezTo>
                  <a:cubicBezTo>
                    <a:pt x="346615" y="3562255"/>
                    <a:pt x="398050" y="3499009"/>
                    <a:pt x="454343" y="3440335"/>
                  </a:cubicBezTo>
                  <a:cubicBezTo>
                    <a:pt x="506349" y="3386042"/>
                    <a:pt x="562642" y="3336227"/>
                    <a:pt x="622363" y="3290697"/>
                  </a:cubicBezTo>
                  <a:cubicBezTo>
                    <a:pt x="719519" y="3216688"/>
                    <a:pt x="824960" y="3154585"/>
                    <a:pt x="927068" y="3087434"/>
                  </a:cubicBezTo>
                  <a:cubicBezTo>
                    <a:pt x="1011365" y="3031998"/>
                    <a:pt x="1093565" y="2973324"/>
                    <a:pt x="1176338" y="2915603"/>
                  </a:cubicBezTo>
                  <a:cubicBezTo>
                    <a:pt x="1246537" y="2866644"/>
                    <a:pt x="1317308" y="2818066"/>
                    <a:pt x="1394270" y="2780729"/>
                  </a:cubicBezTo>
                  <a:cubicBezTo>
                    <a:pt x="1459421" y="2749106"/>
                    <a:pt x="1528763" y="2724436"/>
                    <a:pt x="1601057" y="2723483"/>
                  </a:cubicBezTo>
                  <a:cubicBezTo>
                    <a:pt x="1653350" y="2722721"/>
                    <a:pt x="1704785" y="2733485"/>
                    <a:pt x="1756220" y="2743772"/>
                  </a:cubicBezTo>
                  <a:cubicBezTo>
                    <a:pt x="1800320" y="2752630"/>
                    <a:pt x="1844612" y="2760250"/>
                    <a:pt x="1889189" y="2765965"/>
                  </a:cubicBezTo>
                  <a:cubicBezTo>
                    <a:pt x="1928622" y="2771013"/>
                    <a:pt x="1968437" y="2773299"/>
                    <a:pt x="2007394" y="2765965"/>
                  </a:cubicBezTo>
                  <a:cubicBezTo>
                    <a:pt x="2073878" y="2753487"/>
                    <a:pt x="2130647" y="2712911"/>
                    <a:pt x="2184654" y="2671763"/>
                  </a:cubicBezTo>
                  <a:cubicBezTo>
                    <a:pt x="2245900" y="2625090"/>
                    <a:pt x="2304002" y="2573465"/>
                    <a:pt x="2372773" y="2538984"/>
                  </a:cubicBezTo>
                  <a:cubicBezTo>
                    <a:pt x="2394395" y="2528126"/>
                    <a:pt x="2416874" y="2518982"/>
                    <a:pt x="2439543" y="2510504"/>
                  </a:cubicBezTo>
                  <a:cubicBezTo>
                    <a:pt x="2509552" y="2484215"/>
                    <a:pt x="2580037" y="2459450"/>
                    <a:pt x="2650617" y="2434781"/>
                  </a:cubicBezTo>
                  <a:cubicBezTo>
                    <a:pt x="2695956" y="2418874"/>
                    <a:pt x="2741295" y="2402872"/>
                    <a:pt x="2785110" y="2383060"/>
                  </a:cubicBezTo>
                  <a:cubicBezTo>
                    <a:pt x="2824448" y="2365248"/>
                    <a:pt x="2862358" y="2344198"/>
                    <a:pt x="2897315" y="2318861"/>
                  </a:cubicBezTo>
                  <a:cubicBezTo>
                    <a:pt x="2934367" y="2292096"/>
                    <a:pt x="2968085" y="2260854"/>
                    <a:pt x="2997994" y="2226183"/>
                  </a:cubicBezTo>
                  <a:cubicBezTo>
                    <a:pt x="3020949" y="2199513"/>
                    <a:pt x="3041714" y="2170938"/>
                    <a:pt x="3061240" y="2141506"/>
                  </a:cubicBezTo>
                  <a:cubicBezTo>
                    <a:pt x="3091529" y="2095976"/>
                    <a:pt x="3119533" y="2049018"/>
                    <a:pt x="3152108" y="2005203"/>
                  </a:cubicBezTo>
                  <a:cubicBezTo>
                    <a:pt x="3188113" y="1956626"/>
                    <a:pt x="3229261" y="1912144"/>
                    <a:pt x="3274124" y="1871567"/>
                  </a:cubicBezTo>
                  <a:cubicBezTo>
                    <a:pt x="3311747" y="1837563"/>
                    <a:pt x="3351848" y="1806321"/>
                    <a:pt x="3388138" y="1770888"/>
                  </a:cubicBezTo>
                  <a:cubicBezTo>
                    <a:pt x="3416999" y="1742694"/>
                    <a:pt x="3443002" y="1711833"/>
                    <a:pt x="3466529" y="1679162"/>
                  </a:cubicBezTo>
                  <a:cubicBezTo>
                    <a:pt x="3495008" y="1639348"/>
                    <a:pt x="3519392" y="1596771"/>
                    <a:pt x="3538633" y="1551718"/>
                  </a:cubicBezTo>
                  <a:cubicBezTo>
                    <a:pt x="3562731" y="1495616"/>
                    <a:pt x="3578924" y="1436465"/>
                    <a:pt x="3588544" y="1376172"/>
                  </a:cubicBezTo>
                  <a:cubicBezTo>
                    <a:pt x="3592925" y="1348740"/>
                    <a:pt x="3595688" y="1321022"/>
                    <a:pt x="3597402" y="1293305"/>
                  </a:cubicBezTo>
                  <a:cubicBezTo>
                    <a:pt x="3605974" y="1155859"/>
                    <a:pt x="3717703" y="1018127"/>
                    <a:pt x="3721227" y="880491"/>
                  </a:cubicBezTo>
                  <a:cubicBezTo>
                    <a:pt x="3724751" y="740855"/>
                    <a:pt x="3743135" y="602171"/>
                    <a:pt x="3761137" y="463677"/>
                  </a:cubicBezTo>
                  <a:cubicBezTo>
                    <a:pt x="3776186" y="347758"/>
                    <a:pt x="3934968" y="116205"/>
                    <a:pt x="3946874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xmlns="" id="{318DDF45-08F0-46B6-A0B7-133735C94F47}"/>
                </a:ext>
              </a:extLst>
            </p:cNvPr>
            <p:cNvSpPr/>
            <p:nvPr/>
          </p:nvSpPr>
          <p:spPr>
            <a:xfrm>
              <a:off x="4395978" y="2441733"/>
              <a:ext cx="3665410" cy="2985611"/>
            </a:xfrm>
            <a:custGeom>
              <a:avLst/>
              <a:gdLst>
                <a:gd name="connsiteX0" fmla="*/ 0 w 3665410"/>
                <a:gd name="connsiteY0" fmla="*/ 2985611 h 2985611"/>
                <a:gd name="connsiteX1" fmla="*/ 166211 w 3665410"/>
                <a:gd name="connsiteY1" fmla="*/ 2699766 h 2985611"/>
                <a:gd name="connsiteX2" fmla="*/ 397002 w 3665410"/>
                <a:gd name="connsiteY2" fmla="*/ 2414969 h 2985611"/>
                <a:gd name="connsiteX3" fmla="*/ 620173 w 3665410"/>
                <a:gd name="connsiteY3" fmla="*/ 2237899 h 2985611"/>
                <a:gd name="connsiteX4" fmla="*/ 823341 w 3665410"/>
                <a:gd name="connsiteY4" fmla="*/ 2085499 h 2985611"/>
                <a:gd name="connsiteX5" fmla="*/ 1089565 w 3665410"/>
                <a:gd name="connsiteY5" fmla="*/ 1911477 h 2985611"/>
                <a:gd name="connsiteX6" fmla="*/ 1145000 w 3665410"/>
                <a:gd name="connsiteY6" fmla="*/ 1886807 h 2985611"/>
                <a:gd name="connsiteX7" fmla="*/ 1375791 w 3665410"/>
                <a:gd name="connsiteY7" fmla="*/ 1842135 h 2985611"/>
                <a:gd name="connsiteX8" fmla="*/ 1486567 w 3665410"/>
                <a:gd name="connsiteY8" fmla="*/ 1857566 h 2985611"/>
                <a:gd name="connsiteX9" fmla="*/ 1568101 w 3665410"/>
                <a:gd name="connsiteY9" fmla="*/ 1871377 h 2985611"/>
                <a:gd name="connsiteX10" fmla="*/ 1810607 w 3665410"/>
                <a:gd name="connsiteY10" fmla="*/ 1871377 h 2985611"/>
                <a:gd name="connsiteX11" fmla="*/ 1997964 w 3665410"/>
                <a:gd name="connsiteY11" fmla="*/ 1790605 h 2985611"/>
                <a:gd name="connsiteX12" fmla="*/ 2109883 w 3665410"/>
                <a:gd name="connsiteY12" fmla="*/ 1702784 h 2985611"/>
                <a:gd name="connsiteX13" fmla="*/ 2321433 w 3665410"/>
                <a:gd name="connsiteY13" fmla="*/ 1552384 h 2985611"/>
                <a:gd name="connsiteX14" fmla="*/ 2558891 w 3665410"/>
                <a:gd name="connsiteY14" fmla="*/ 1453420 h 2985611"/>
                <a:gd name="connsiteX15" fmla="*/ 2709767 w 3665410"/>
                <a:gd name="connsiteY15" fmla="*/ 1377887 h 2985611"/>
                <a:gd name="connsiteX16" fmla="*/ 2885408 w 3665410"/>
                <a:gd name="connsiteY16" fmla="*/ 1237393 h 2985611"/>
                <a:gd name="connsiteX17" fmla="*/ 3017711 w 3665410"/>
                <a:gd name="connsiteY17" fmla="*/ 1072229 h 2985611"/>
                <a:gd name="connsiteX18" fmla="*/ 3150680 w 3665410"/>
                <a:gd name="connsiteY18" fmla="*/ 921830 h 2985611"/>
                <a:gd name="connsiteX19" fmla="*/ 3255169 w 3665410"/>
                <a:gd name="connsiteY19" fmla="*/ 801815 h 2985611"/>
                <a:gd name="connsiteX20" fmla="*/ 3339275 w 3665410"/>
                <a:gd name="connsiteY20" fmla="*/ 694182 h 2985611"/>
                <a:gd name="connsiteX21" fmla="*/ 3409188 w 3665410"/>
                <a:gd name="connsiteY21" fmla="*/ 546926 h 2985611"/>
                <a:gd name="connsiteX22" fmla="*/ 3464243 w 3665410"/>
                <a:gd name="connsiteY22" fmla="*/ 347663 h 2985611"/>
                <a:gd name="connsiteX23" fmla="*/ 3665411 w 3665410"/>
                <a:gd name="connsiteY23" fmla="*/ 0 h 29856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665410" h="2985611">
                  <a:moveTo>
                    <a:pt x="0" y="2985611"/>
                  </a:moveTo>
                  <a:cubicBezTo>
                    <a:pt x="0" y="2985611"/>
                    <a:pt x="86773" y="2802827"/>
                    <a:pt x="166211" y="2699766"/>
                  </a:cubicBezTo>
                  <a:cubicBezTo>
                    <a:pt x="240983" y="2602706"/>
                    <a:pt x="309182" y="2500122"/>
                    <a:pt x="397002" y="2414969"/>
                  </a:cubicBezTo>
                  <a:cubicBezTo>
                    <a:pt x="465296" y="2348865"/>
                    <a:pt x="543592" y="2294477"/>
                    <a:pt x="620173" y="2237899"/>
                  </a:cubicBezTo>
                  <a:cubicBezTo>
                    <a:pt x="688277" y="2187607"/>
                    <a:pt x="755333" y="2135886"/>
                    <a:pt x="823341" y="2085499"/>
                  </a:cubicBezTo>
                  <a:cubicBezTo>
                    <a:pt x="908685" y="2022253"/>
                    <a:pt x="994791" y="1959197"/>
                    <a:pt x="1089565" y="1911477"/>
                  </a:cubicBezTo>
                  <a:cubicBezTo>
                    <a:pt x="1107662" y="1902428"/>
                    <a:pt x="1126141" y="1894141"/>
                    <a:pt x="1145000" y="1886807"/>
                  </a:cubicBezTo>
                  <a:cubicBezTo>
                    <a:pt x="1218819" y="1858232"/>
                    <a:pt x="1296924" y="1838611"/>
                    <a:pt x="1375791" y="1842135"/>
                  </a:cubicBezTo>
                  <a:cubicBezTo>
                    <a:pt x="1413129" y="1843754"/>
                    <a:pt x="1449896" y="1850422"/>
                    <a:pt x="1486567" y="1857566"/>
                  </a:cubicBezTo>
                  <a:cubicBezTo>
                    <a:pt x="1513618" y="1862804"/>
                    <a:pt x="1540859" y="1867376"/>
                    <a:pt x="1568101" y="1871377"/>
                  </a:cubicBezTo>
                  <a:cubicBezTo>
                    <a:pt x="1648778" y="1883188"/>
                    <a:pt x="1730978" y="1887665"/>
                    <a:pt x="1810607" y="1871377"/>
                  </a:cubicBezTo>
                  <a:cubicBezTo>
                    <a:pt x="1877854" y="1857661"/>
                    <a:pt x="1941100" y="1829086"/>
                    <a:pt x="1997964" y="1790605"/>
                  </a:cubicBezTo>
                  <a:cubicBezTo>
                    <a:pt x="2037302" y="1764030"/>
                    <a:pt x="2073497" y="1733264"/>
                    <a:pt x="2109883" y="1702784"/>
                  </a:cubicBezTo>
                  <a:cubicBezTo>
                    <a:pt x="2176367" y="1647063"/>
                    <a:pt x="2244852" y="1593151"/>
                    <a:pt x="2321433" y="1552384"/>
                  </a:cubicBezTo>
                  <a:cubicBezTo>
                    <a:pt x="2397157" y="1512094"/>
                    <a:pt x="2479548" y="1486281"/>
                    <a:pt x="2558891" y="1453420"/>
                  </a:cubicBezTo>
                  <a:cubicBezTo>
                    <a:pt x="2610898" y="1431798"/>
                    <a:pt x="2661571" y="1407033"/>
                    <a:pt x="2709767" y="1377887"/>
                  </a:cubicBezTo>
                  <a:cubicBezTo>
                    <a:pt x="2774252" y="1338929"/>
                    <a:pt x="2834069" y="1292447"/>
                    <a:pt x="2885408" y="1237393"/>
                  </a:cubicBezTo>
                  <a:cubicBezTo>
                    <a:pt x="2933605" y="1185767"/>
                    <a:pt x="2973324" y="1127093"/>
                    <a:pt x="3017711" y="1072229"/>
                  </a:cubicBezTo>
                  <a:cubicBezTo>
                    <a:pt x="3059811" y="1020223"/>
                    <a:pt x="3105912" y="971645"/>
                    <a:pt x="3150680" y="921830"/>
                  </a:cubicBezTo>
                  <a:cubicBezTo>
                    <a:pt x="3186113" y="882396"/>
                    <a:pt x="3220593" y="842010"/>
                    <a:pt x="3255169" y="801815"/>
                  </a:cubicBezTo>
                  <a:cubicBezTo>
                    <a:pt x="3284887" y="767239"/>
                    <a:pt x="3314605" y="732473"/>
                    <a:pt x="3339275" y="694182"/>
                  </a:cubicBezTo>
                  <a:cubicBezTo>
                    <a:pt x="3368707" y="648367"/>
                    <a:pt x="3390138" y="597980"/>
                    <a:pt x="3409188" y="546926"/>
                  </a:cubicBezTo>
                  <a:cubicBezTo>
                    <a:pt x="3433382" y="482156"/>
                    <a:pt x="3453384" y="415861"/>
                    <a:pt x="3464243" y="347663"/>
                  </a:cubicBezTo>
                  <a:cubicBezTo>
                    <a:pt x="3476244" y="272224"/>
                    <a:pt x="3661696" y="76295"/>
                    <a:pt x="366541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xmlns="" id="{B9D0CC0F-710D-43F4-BC86-763767420133}"/>
                </a:ext>
              </a:extLst>
            </p:cNvPr>
            <p:cNvSpPr/>
            <p:nvPr/>
          </p:nvSpPr>
          <p:spPr>
            <a:xfrm>
              <a:off x="7790402" y="5229700"/>
              <a:ext cx="285940" cy="199072"/>
            </a:xfrm>
            <a:custGeom>
              <a:avLst/>
              <a:gdLst>
                <a:gd name="connsiteX0" fmla="*/ 0 w 285940"/>
                <a:gd name="connsiteY0" fmla="*/ 199073 h 199072"/>
                <a:gd name="connsiteX1" fmla="*/ 285940 w 285940"/>
                <a:gd name="connsiteY1" fmla="*/ 0 h 1990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85940" h="199072">
                  <a:moveTo>
                    <a:pt x="0" y="199073"/>
                  </a:moveTo>
                  <a:cubicBezTo>
                    <a:pt x="0" y="199073"/>
                    <a:pt x="242125" y="39243"/>
                    <a:pt x="285940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xmlns="" id="{6FB36AB6-CB81-495A-8A33-C0BCE67D6F23}"/>
                </a:ext>
              </a:extLst>
            </p:cNvPr>
            <p:cNvSpPr/>
            <p:nvPr/>
          </p:nvSpPr>
          <p:spPr>
            <a:xfrm>
              <a:off x="7393114" y="5049773"/>
              <a:ext cx="655796" cy="381190"/>
            </a:xfrm>
            <a:custGeom>
              <a:avLst/>
              <a:gdLst>
                <a:gd name="connsiteX0" fmla="*/ 0 w 655796"/>
                <a:gd name="connsiteY0" fmla="*/ 381190 h 381190"/>
                <a:gd name="connsiteX1" fmla="*/ 655796 w 655796"/>
                <a:gd name="connsiteY1" fmla="*/ 0 h 3811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55796" h="381190">
                  <a:moveTo>
                    <a:pt x="0" y="381190"/>
                  </a:moveTo>
                  <a:cubicBezTo>
                    <a:pt x="0" y="381190"/>
                    <a:pt x="461105" y="172117"/>
                    <a:pt x="655796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xmlns="" id="{1993F7E6-ABF6-482D-BEA5-B4E607DDB433}"/>
                </a:ext>
              </a:extLst>
            </p:cNvPr>
            <p:cNvSpPr/>
            <p:nvPr/>
          </p:nvSpPr>
          <p:spPr>
            <a:xfrm>
              <a:off x="5154072" y="3867816"/>
              <a:ext cx="2907315" cy="1544764"/>
            </a:xfrm>
            <a:custGeom>
              <a:avLst/>
              <a:gdLst>
                <a:gd name="connsiteX0" fmla="*/ 0 w 2907315"/>
                <a:gd name="connsiteY0" fmla="*/ 1544764 h 1544764"/>
                <a:gd name="connsiteX1" fmla="*/ 201644 w 2907315"/>
                <a:gd name="connsiteY1" fmla="*/ 1352550 h 1544764"/>
                <a:gd name="connsiteX2" fmla="*/ 423196 w 2907315"/>
                <a:gd name="connsiteY2" fmla="*/ 1196054 h 1544764"/>
                <a:gd name="connsiteX3" fmla="*/ 782193 w 2907315"/>
                <a:gd name="connsiteY3" fmla="*/ 1099947 h 1544764"/>
                <a:gd name="connsiteX4" fmla="*/ 1052513 w 2907315"/>
                <a:gd name="connsiteY4" fmla="*/ 1042321 h 1544764"/>
                <a:gd name="connsiteX5" fmla="*/ 1311783 w 2907315"/>
                <a:gd name="connsiteY5" fmla="*/ 1056037 h 1544764"/>
                <a:gd name="connsiteX6" fmla="*/ 1484662 w 2907315"/>
                <a:gd name="connsiteY6" fmla="*/ 1083469 h 1544764"/>
                <a:gd name="connsiteX7" fmla="*/ 1788224 w 2907315"/>
                <a:gd name="connsiteY7" fmla="*/ 1023080 h 1544764"/>
                <a:gd name="connsiteX8" fmla="*/ 2269045 w 2907315"/>
                <a:gd name="connsiteY8" fmla="*/ 734758 h 1544764"/>
                <a:gd name="connsiteX9" fmla="*/ 2534984 w 2907315"/>
                <a:gd name="connsiteY9" fmla="*/ 572738 h 1544764"/>
                <a:gd name="connsiteX10" fmla="*/ 2907316 w 2907315"/>
                <a:gd name="connsiteY10" fmla="*/ 0 h 15447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907315" h="1544764">
                  <a:moveTo>
                    <a:pt x="0" y="1544764"/>
                  </a:moveTo>
                  <a:cubicBezTo>
                    <a:pt x="0" y="1544764"/>
                    <a:pt x="98012" y="1443990"/>
                    <a:pt x="201644" y="1352550"/>
                  </a:cubicBezTo>
                  <a:cubicBezTo>
                    <a:pt x="271272" y="1291209"/>
                    <a:pt x="343662" y="1234249"/>
                    <a:pt x="423196" y="1196054"/>
                  </a:cubicBezTo>
                  <a:cubicBezTo>
                    <a:pt x="537591" y="1141095"/>
                    <a:pt x="661226" y="1127189"/>
                    <a:pt x="782193" y="1099947"/>
                  </a:cubicBezTo>
                  <a:cubicBezTo>
                    <a:pt x="872300" y="1079659"/>
                    <a:pt x="961358" y="1051370"/>
                    <a:pt x="1052513" y="1042321"/>
                  </a:cubicBezTo>
                  <a:cubicBezTo>
                    <a:pt x="1139000" y="1033653"/>
                    <a:pt x="1225868" y="1040321"/>
                    <a:pt x="1311783" y="1056037"/>
                  </a:cubicBezTo>
                  <a:cubicBezTo>
                    <a:pt x="1369314" y="1066609"/>
                    <a:pt x="1426559" y="1079373"/>
                    <a:pt x="1484662" y="1083469"/>
                  </a:cubicBezTo>
                  <a:cubicBezTo>
                    <a:pt x="1587913" y="1090803"/>
                    <a:pt x="1690402" y="1064800"/>
                    <a:pt x="1788224" y="1023080"/>
                  </a:cubicBezTo>
                  <a:cubicBezTo>
                    <a:pt x="1956721" y="951262"/>
                    <a:pt x="2106549" y="825722"/>
                    <a:pt x="2269045" y="734758"/>
                  </a:cubicBezTo>
                  <a:cubicBezTo>
                    <a:pt x="2359438" y="684181"/>
                    <a:pt x="2452497" y="640556"/>
                    <a:pt x="2534984" y="572738"/>
                  </a:cubicBezTo>
                  <a:cubicBezTo>
                    <a:pt x="2673001" y="459391"/>
                    <a:pt x="2847023" y="191453"/>
                    <a:pt x="2907316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xmlns="" id="{DCA0B097-C21A-40B4-95E4-2FFA9697F824}"/>
                </a:ext>
              </a:extLst>
            </p:cNvPr>
            <p:cNvSpPr/>
            <p:nvPr/>
          </p:nvSpPr>
          <p:spPr>
            <a:xfrm>
              <a:off x="4907946" y="3479100"/>
              <a:ext cx="3168300" cy="1952434"/>
            </a:xfrm>
            <a:custGeom>
              <a:avLst/>
              <a:gdLst>
                <a:gd name="connsiteX0" fmla="*/ 0 w 3168300"/>
                <a:gd name="connsiteY0" fmla="*/ 1952435 h 1952434"/>
                <a:gd name="connsiteX1" fmla="*/ 202121 w 3168300"/>
                <a:gd name="connsiteY1" fmla="*/ 1687068 h 1952434"/>
                <a:gd name="connsiteX2" fmla="*/ 545116 w 3168300"/>
                <a:gd name="connsiteY2" fmla="*/ 1450277 h 1952434"/>
                <a:gd name="connsiteX3" fmla="*/ 906780 w 3168300"/>
                <a:gd name="connsiteY3" fmla="*/ 1354455 h 1952434"/>
                <a:gd name="connsiteX4" fmla="*/ 1332262 w 3168300"/>
                <a:gd name="connsiteY4" fmla="*/ 1285304 h 1952434"/>
                <a:gd name="connsiteX5" fmla="*/ 1691259 w 3168300"/>
                <a:gd name="connsiteY5" fmla="*/ 1240060 h 1952434"/>
                <a:gd name="connsiteX6" fmla="*/ 2010346 w 3168300"/>
                <a:gd name="connsiteY6" fmla="*/ 1141667 h 1952434"/>
                <a:gd name="connsiteX7" fmla="*/ 2393252 w 3168300"/>
                <a:gd name="connsiteY7" fmla="*/ 1027271 h 1952434"/>
                <a:gd name="connsiteX8" fmla="*/ 2582037 w 3168300"/>
                <a:gd name="connsiteY8" fmla="*/ 958120 h 1952434"/>
                <a:gd name="connsiteX9" fmla="*/ 2760155 w 3168300"/>
                <a:gd name="connsiteY9" fmla="*/ 827723 h 1952434"/>
                <a:gd name="connsiteX10" fmla="*/ 2914364 w 3168300"/>
                <a:gd name="connsiteY10" fmla="*/ 567023 h 1952434"/>
                <a:gd name="connsiteX11" fmla="*/ 3168301 w 3168300"/>
                <a:gd name="connsiteY11" fmla="*/ 0 h 19524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68300" h="1952434">
                  <a:moveTo>
                    <a:pt x="0" y="1952435"/>
                  </a:moveTo>
                  <a:cubicBezTo>
                    <a:pt x="0" y="1952435"/>
                    <a:pt x="91059" y="1796415"/>
                    <a:pt x="202121" y="1687068"/>
                  </a:cubicBezTo>
                  <a:cubicBezTo>
                    <a:pt x="301943" y="1588675"/>
                    <a:pt x="416528" y="1505617"/>
                    <a:pt x="545116" y="1450277"/>
                  </a:cubicBezTo>
                  <a:cubicBezTo>
                    <a:pt x="659987" y="1400747"/>
                    <a:pt x="783622" y="1377601"/>
                    <a:pt x="906780" y="1354455"/>
                  </a:cubicBezTo>
                  <a:cubicBezTo>
                    <a:pt x="1048036" y="1327976"/>
                    <a:pt x="1189482" y="1301972"/>
                    <a:pt x="1332262" y="1285304"/>
                  </a:cubicBezTo>
                  <a:cubicBezTo>
                    <a:pt x="1452182" y="1271302"/>
                    <a:pt x="1573340" y="1265873"/>
                    <a:pt x="1691259" y="1240060"/>
                  </a:cubicBezTo>
                  <a:cubicBezTo>
                    <a:pt x="1800035" y="1216247"/>
                    <a:pt x="1904619" y="1176718"/>
                    <a:pt x="2010346" y="1141667"/>
                  </a:cubicBezTo>
                  <a:cubicBezTo>
                    <a:pt x="2136743" y="1099661"/>
                    <a:pt x="2265902" y="1066229"/>
                    <a:pt x="2393252" y="1027271"/>
                  </a:cubicBezTo>
                  <a:cubicBezTo>
                    <a:pt x="2457450" y="1007650"/>
                    <a:pt x="2521744" y="987552"/>
                    <a:pt x="2582037" y="958120"/>
                  </a:cubicBezTo>
                  <a:cubicBezTo>
                    <a:pt x="2648807" y="925449"/>
                    <a:pt x="2710815" y="883349"/>
                    <a:pt x="2760155" y="827723"/>
                  </a:cubicBezTo>
                  <a:cubicBezTo>
                    <a:pt x="2827496" y="751904"/>
                    <a:pt x="2867978" y="657511"/>
                    <a:pt x="2914364" y="567023"/>
                  </a:cubicBezTo>
                  <a:cubicBezTo>
                    <a:pt x="2972753" y="453200"/>
                    <a:pt x="3119152" y="118015"/>
                    <a:pt x="316830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xmlns="" id="{AB2AF0F5-7EAA-4BAB-8DE2-D84E124170FA}"/>
                </a:ext>
              </a:extLst>
            </p:cNvPr>
            <p:cNvSpPr/>
            <p:nvPr/>
          </p:nvSpPr>
          <p:spPr>
            <a:xfrm>
              <a:off x="4704778" y="2976752"/>
              <a:ext cx="3356800" cy="2452020"/>
            </a:xfrm>
            <a:custGeom>
              <a:avLst/>
              <a:gdLst>
                <a:gd name="connsiteX0" fmla="*/ 0 w 3356800"/>
                <a:gd name="connsiteY0" fmla="*/ 2452021 h 2452020"/>
                <a:gd name="connsiteX1" fmla="*/ 130874 w 3356800"/>
                <a:gd name="connsiteY1" fmla="*/ 2247710 h 2452020"/>
                <a:gd name="connsiteX2" fmla="*/ 437197 w 3356800"/>
                <a:gd name="connsiteY2" fmla="*/ 1941195 h 2452020"/>
                <a:gd name="connsiteX3" fmla="*/ 737140 w 3356800"/>
                <a:gd name="connsiteY3" fmla="*/ 1736884 h 2452020"/>
                <a:gd name="connsiteX4" fmla="*/ 1031843 w 3356800"/>
                <a:gd name="connsiteY4" fmla="*/ 1685068 h 2452020"/>
                <a:gd name="connsiteX5" fmla="*/ 1287304 w 3356800"/>
                <a:gd name="connsiteY5" fmla="*/ 1655826 h 2452020"/>
                <a:gd name="connsiteX6" fmla="*/ 1471994 w 3356800"/>
                <a:gd name="connsiteY6" fmla="*/ 1634300 h 2452020"/>
                <a:gd name="connsiteX7" fmla="*/ 1898237 w 3356800"/>
                <a:gd name="connsiteY7" fmla="*/ 1512665 h 2452020"/>
                <a:gd name="connsiteX8" fmla="*/ 2229136 w 3356800"/>
                <a:gd name="connsiteY8" fmla="*/ 1355598 h 2452020"/>
                <a:gd name="connsiteX9" fmla="*/ 2512314 w 3356800"/>
                <a:gd name="connsiteY9" fmla="*/ 1238631 h 2452020"/>
                <a:gd name="connsiteX10" fmla="*/ 2758535 w 3356800"/>
                <a:gd name="connsiteY10" fmla="*/ 1096994 h 2452020"/>
                <a:gd name="connsiteX11" fmla="*/ 2935510 w 3356800"/>
                <a:gd name="connsiteY11" fmla="*/ 919925 h 2452020"/>
                <a:gd name="connsiteX12" fmla="*/ 3081719 w 3356800"/>
                <a:gd name="connsiteY12" fmla="*/ 687419 h 2452020"/>
                <a:gd name="connsiteX13" fmla="*/ 3356800 w 3356800"/>
                <a:gd name="connsiteY13" fmla="*/ 0 h 24520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356800" h="2452020">
                  <a:moveTo>
                    <a:pt x="0" y="2452021"/>
                  </a:moveTo>
                  <a:cubicBezTo>
                    <a:pt x="0" y="2452021"/>
                    <a:pt x="57150" y="2344198"/>
                    <a:pt x="130874" y="2247710"/>
                  </a:cubicBezTo>
                  <a:cubicBezTo>
                    <a:pt x="218694" y="2132648"/>
                    <a:pt x="328136" y="2036635"/>
                    <a:pt x="437197" y="1941195"/>
                  </a:cubicBezTo>
                  <a:cubicBezTo>
                    <a:pt x="529304" y="1860709"/>
                    <a:pt x="623030" y="1779556"/>
                    <a:pt x="737140" y="1736884"/>
                  </a:cubicBezTo>
                  <a:cubicBezTo>
                    <a:pt x="830866" y="1701736"/>
                    <a:pt x="932021" y="1695450"/>
                    <a:pt x="1031843" y="1685068"/>
                  </a:cubicBezTo>
                  <a:cubicBezTo>
                    <a:pt x="1117092" y="1676210"/>
                    <a:pt x="1202055" y="1665160"/>
                    <a:pt x="1287304" y="1655826"/>
                  </a:cubicBezTo>
                  <a:cubicBezTo>
                    <a:pt x="1348931" y="1649063"/>
                    <a:pt x="1410653" y="1643539"/>
                    <a:pt x="1471994" y="1634300"/>
                  </a:cubicBezTo>
                  <a:cubicBezTo>
                    <a:pt x="1618679" y="1612011"/>
                    <a:pt x="1761935" y="1571149"/>
                    <a:pt x="1898237" y="1512665"/>
                  </a:cubicBezTo>
                  <a:cubicBezTo>
                    <a:pt x="2010442" y="1464564"/>
                    <a:pt x="2117503" y="1405128"/>
                    <a:pt x="2229136" y="1355598"/>
                  </a:cubicBezTo>
                  <a:cubicBezTo>
                    <a:pt x="2322481" y="1314164"/>
                    <a:pt x="2418969" y="1280160"/>
                    <a:pt x="2512314" y="1238631"/>
                  </a:cubicBezTo>
                  <a:cubicBezTo>
                    <a:pt x="2599087" y="1199960"/>
                    <a:pt x="2683193" y="1154811"/>
                    <a:pt x="2758535" y="1096994"/>
                  </a:cubicBezTo>
                  <a:cubicBezTo>
                    <a:pt x="2825020" y="1046035"/>
                    <a:pt x="2883789" y="985837"/>
                    <a:pt x="2935510" y="919925"/>
                  </a:cubicBezTo>
                  <a:cubicBezTo>
                    <a:pt x="2992184" y="847725"/>
                    <a:pt x="3039904" y="769144"/>
                    <a:pt x="3081719" y="687419"/>
                  </a:cubicBezTo>
                  <a:cubicBezTo>
                    <a:pt x="3138297" y="576739"/>
                    <a:pt x="3314129" y="116776"/>
                    <a:pt x="3356800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B760C036-BBCE-4F9E-AD56-DD36D4407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3A5D7EC-1E6A-473F-B5A4-18CDFB6CF9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F9981C7-34D5-49A4-949D-715FD4BD8F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900" kern="1200" cap="all" spc="200" smtClean="0">
                <a:solidFill>
                  <a:schemeClr val="accent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0DAF61AA-5A98-4049-A93E-477E5505141A}" type="datetimeFigureOut">
              <a:rPr lang="en-US" smtClean="0"/>
              <a:pPr/>
              <a:t>2/2/2022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A85CE6E-733D-4C60-B40B-C7C10CB5AF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US" sz="900" kern="1200" cap="all" spc="200" dirty="0">
                <a:solidFill>
                  <a:schemeClr val="accent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2D80D8B-7909-4114-8EBA-C3086DC62B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06000" y="6356350"/>
            <a:ext cx="1447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en-US" sz="900" kern="1200" cap="all" spc="200" smtClean="0">
                <a:solidFill>
                  <a:schemeClr val="accent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73B850FF-6169-4056-8077-06FFA93A5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53809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66" r:id="rId6"/>
    <p:sldLayoutId id="2147483662" r:id="rId7"/>
    <p:sldLayoutId id="2147483663" r:id="rId8"/>
    <p:sldLayoutId id="2147483664" r:id="rId9"/>
    <p:sldLayoutId id="2147483665" r:id="rId10"/>
    <p:sldLayoutId id="2147483667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accent5"/>
        </a:buClr>
        <a:buFont typeface="Avenir Next LT Pro" panose="020B0504020202020204" pitchFamily="34" charset="0"/>
        <a:buChar char="+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 ?><Relationships xmlns="http://schemas.openxmlformats.org/package/2006/relationships"><Relationship Id="rId3" Target="../media/image3.jpeg" Type="http://schemas.openxmlformats.org/officeDocument/2006/relationships/image"/><Relationship Id="rId2" Target="../media/image2.jpeg" Type="http://schemas.openxmlformats.org/officeDocument/2006/relationships/image"/><Relationship Id="rId1" Target="../slideLayouts/slideLayout2.xml" Type="http://schemas.openxmlformats.org/officeDocument/2006/relationships/slideLayout"/><Relationship Id="rId4" Target="../media/image4.jpeg" Type="http://schemas.openxmlformats.org/officeDocument/2006/relationships/image"/></Relationships>
</file>

<file path=ppt/slides/_rels/slide3.xml.rels><?xml version="1.0" encoding="UTF-8" standalone="yes" ?><Relationships xmlns="http://schemas.openxmlformats.org/package/2006/relationships"><Relationship Id="rId2" Target="../media/image5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4" name="Rectangle 53">
            <a:extLst>
              <a:ext uri="{FF2B5EF4-FFF2-40B4-BE49-F238E27FC236}">
                <a16:creationId xmlns:a16="http://schemas.microsoft.com/office/drawing/2014/main" xmlns="" id="{F1174801-1395-44C5-9B00-CCAC45C056E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AdjustHandles="1" noChangeArrowheads="1" noChangeAspect="1" noChangeShapeType="1" noEditPoints="1" noGrp="1" noMove="1" noResize="1" noRot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dirty="0" lang="en-US">
              <a:solidFill>
                <a:schemeClr val="tx1">
                  <a:lumMod val="65000"/>
                  <a:lumOff val="35000"/>
                </a:schemeClr>
              </a:solidFill>
              <a:latin charset="0" panose="020B0504020202020204" pitchFamily="34" typeface="AvenirNext LT Pro Medium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xmlns="" id="{996DFAFB-BCE1-4BEC-82FB-D574234DEF0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AdjustHandles="1" noChangeArrowheads="1" noChangeAspect="1" noChangeShapeType="1" noEditPoints="1" noGrp="1" noMove="1" noResize="1" noRot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dirty="0" lang="en-US">
              <a:solidFill>
                <a:schemeClr val="tx1">
                  <a:lumMod val="65000"/>
                  <a:lumOff val="35000"/>
                </a:schemeClr>
              </a:solidFill>
              <a:latin charset="0" panose="020B0504020202020204" pitchFamily="34" typeface="AvenirNext LT Pro Medium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xmlns="" id="{60E728E6-A07E-4A6C-AB92-D56E1402F61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AdjustHandles="1" noChangeArrowheads="1" noChangeAspect="1" noChangeShapeType="1" noEditPoints="1" noGrp="1" noMove="1" noResize="1" noRot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/>
          </a:p>
        </p:txBody>
      </p:sp>
      <p:pic>
        <p:nvPicPr>
          <p:cNvPr descr="Books on a briefcase" id="50" name="Picture 49">
            <a:extLst>
              <a:ext uri="{FF2B5EF4-FFF2-40B4-BE49-F238E27FC236}">
                <a16:creationId xmlns:a16="http://schemas.microsoft.com/office/drawing/2014/main" xmlns="" id="{227B9E7F-8C50-40B7-B8CE-CB35FAE3F045}"/>
              </a:ext>
            </a:extLst>
          </p:cNvPr>
          <p:cNvPicPr>
            <a:picLocks noChangeAspect="1"/>
          </p:cNvPicPr>
          <p:nvPr/>
        </p:nvPicPr>
        <p:blipFill rotWithShape="1">
          <a:blip cstate="print" r:embed="rId2">
            <a:alphaModFix amt="70000"/>
          </a:blip>
          <a:srcRect b="2" r="6"/>
          <a:stretch/>
        </p:blipFill>
        <p:spPr>
          <a:xfrm>
            <a:off x="-9505" y="19060"/>
            <a:ext cx="12188932" cy="685661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333" y="1005867"/>
            <a:ext cx="12163311" cy="1413088"/>
          </a:xfrm>
        </p:spPr>
        <p:txBody>
          <a:bodyPr anchor="b"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dirty="0" lang="ru-RU" sz="3800">
                <a:solidFill>
                  <a:srgbClr val="FFFFFF"/>
                </a:solidFill>
              </a:rPr>
              <a:t> </a:t>
            </a:r>
            <a:r>
              <a:rPr dirty="0" lang="ru-RU" sz="3800"/>
              <a:t/>
            </a:r>
            <a:br>
              <a:rPr dirty="0" lang="ru-RU" sz="3800"/>
            </a:br>
            <a:r>
              <a:rPr dirty="0" lang="ru-RU" sz="4400">
                <a:solidFill>
                  <a:srgbClr val="FFFFFF"/>
                </a:solidFill>
                <a:latin typeface="Times New Roman"/>
                <a:cs typeface="Times New Roman"/>
              </a:rPr>
              <a:t>К</a:t>
            </a:r>
            <a:r>
              <a:rPr dirty="0" lang="ru-RU" smtClean="0" sz="4400">
                <a:solidFill>
                  <a:srgbClr val="FFFFFF"/>
                </a:solidFill>
                <a:latin typeface="Times New Roman"/>
                <a:cs typeface="Times New Roman"/>
              </a:rPr>
              <a:t>ейс</a:t>
            </a:r>
            <a:r>
              <a:rPr dirty="0" lang="ru-RU" sz="4400">
                <a:solidFill>
                  <a:srgbClr val="FFFFFF"/>
                </a:solidFill>
                <a:latin typeface="Times New Roman"/>
                <a:cs typeface="Times New Roman"/>
              </a:rPr>
              <a:t> №2 </a:t>
            </a:r>
            <a:r>
              <a:rPr dirty="0" lang="ru-RU" smtClean="0" sz="4400">
                <a:solidFill>
                  <a:srgbClr val="FFFFFF"/>
                </a:solidFill>
                <a:latin typeface="Times New Roman"/>
                <a:cs typeface="Times New Roman"/>
              </a:rPr>
              <a:t/>
            </a:r>
            <a:br>
              <a:rPr dirty="0" lang="ru-RU" smtClean="0" sz="4400">
                <a:solidFill>
                  <a:srgbClr val="FFFFFF"/>
                </a:solidFill>
                <a:latin typeface="Times New Roman"/>
                <a:cs typeface="Times New Roman"/>
              </a:rPr>
            </a:br>
            <a:r>
              <a:rPr dirty="0" lang="ru-RU" smtClean="0" sz="4400">
                <a:solidFill>
                  <a:srgbClr val="FFFFFF"/>
                </a:solidFill>
                <a:latin typeface="Times New Roman"/>
                <a:cs typeface="Times New Roman"/>
              </a:rPr>
              <a:t>"</a:t>
            </a:r>
            <a:r>
              <a:rPr dirty="0" lang="ru-RU" sz="4400">
                <a:solidFill>
                  <a:srgbClr val="FFFFFF"/>
                </a:solidFill>
                <a:latin typeface="Times New Roman"/>
                <a:cs typeface="Times New Roman"/>
              </a:rPr>
              <a:t>Жить вместе: плюсы и минусы"</a:t>
            </a:r>
            <a:r>
              <a:rPr dirty="0" lang="ru-RU" sz="4400">
                <a:latin typeface="Times New Roman"/>
              </a:rPr>
              <a:t/>
            </a:r>
            <a:br>
              <a:rPr dirty="0" lang="ru-RU" sz="4400">
                <a:latin typeface="Times New Roman"/>
              </a:rPr>
            </a:br>
            <a:endParaRPr dirty="0" lang="ru-RU" sz="4400">
              <a:solidFill>
                <a:srgbClr val="FFFFFF"/>
              </a:solidFill>
              <a:latin typeface="Times New Roman"/>
              <a:cs typeface="Times New Roman"/>
            </a:endParaRPr>
          </a:p>
        </p:txBody>
      </p:sp>
      <p:grpSp>
        <p:nvGrpSpPr>
          <p:cNvPr id="60" name="Top Left">
            <a:extLst>
              <a:ext uri="{FF2B5EF4-FFF2-40B4-BE49-F238E27FC236}">
                <a16:creationId xmlns:a16="http://schemas.microsoft.com/office/drawing/2014/main" xmlns="" id="{18579DB9-24B0-487B-81E3-8D02AD5F8C8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ChangeAspect="1" noGrp="1" noMove="1" noResize="1" noRot="1" noUngrp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10849" y="15178"/>
            <a:ext cx="2198951" cy="3331254"/>
            <a:chOff x="4473129" y="923925"/>
            <a:chExt cx="3308947" cy="5012817"/>
          </a:xfrm>
          <a:noFill/>
        </p:grpSpPr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xmlns="" id="{7180CB2C-161F-4538-9214-24AF97B01A3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4485988" y="924020"/>
              <a:ext cx="3296088" cy="5012722"/>
            </a:xfrm>
            <a:custGeom>
              <a:avLst/>
              <a:gdLst>
                <a:gd fmla="*/ 0 w 3296088" name="connsiteX0"/>
                <a:gd fmla="*/ 5012722 h 5012722" name="connsiteY0"/>
                <a:gd fmla="*/ 244031 w 3296088" name="connsiteX1"/>
                <a:gd fmla="*/ 4820222 h 5012722" name="connsiteY1"/>
                <a:gd fmla="*/ 729234 w 3296088" name="connsiteX2"/>
                <a:gd fmla="*/ 4360641 h 5012722" name="connsiteY2"/>
                <a:gd fmla="*/ 881444 w 3296088" name="connsiteX3"/>
                <a:gd fmla="*/ 4173950 h 5012722" name="connsiteY3"/>
                <a:gd fmla="*/ 1151287 w 3296088" name="connsiteX4"/>
                <a:gd fmla="*/ 3972877 h 5012722" name="connsiteY4"/>
                <a:gd fmla="*/ 1498664 w 3296088" name="connsiteX5"/>
                <a:gd fmla="*/ 3786188 h 5012722" name="connsiteY5"/>
                <a:gd fmla="*/ 1716881 w 3296088" name="connsiteX6"/>
                <a:gd fmla="*/ 3674174 h 5012722" name="connsiteY6"/>
                <a:gd fmla="*/ 1913573 w 3296088" name="connsiteX7"/>
                <a:gd fmla="*/ 3477387 h 5012722" name="connsiteY7"/>
                <a:gd fmla="*/ 2167700 w 3296088" name="connsiteX8"/>
                <a:gd fmla="*/ 3042190 h 5012722" name="connsiteY8"/>
                <a:gd fmla="*/ 2273903 w 3296088" name="connsiteX9"/>
                <a:gd fmla="*/ 2775014 h 5012722" name="connsiteY9"/>
                <a:gd fmla="*/ 2463356 w 3296088" name="connsiteX10"/>
                <a:gd fmla="*/ 2335530 h 5012722" name="connsiteY10"/>
                <a:gd fmla="*/ 2741866 w 3296088" name="connsiteX11"/>
                <a:gd fmla="*/ 1982248 h 5012722" name="connsiteY11"/>
                <a:gd fmla="*/ 2985897 w 3296088" name="connsiteX12"/>
                <a:gd fmla="*/ 1634681 h 5012722" name="connsiteY12"/>
                <a:gd fmla="*/ 3212687 w 3296088" name="connsiteX13"/>
                <a:gd fmla="*/ 1226820 h 5012722" name="connsiteY13"/>
                <a:gd fmla="*/ 3281553 w 3296088" name="connsiteX14"/>
                <a:gd fmla="*/ 959644 h 5012722" name="connsiteY14"/>
                <a:gd fmla="*/ 3295936 w 3296088" name="connsiteX15"/>
                <a:gd fmla="*/ 701135 h 5012722" name="connsiteY15"/>
                <a:gd fmla="*/ 3267266 w 3296088" name="connsiteX16"/>
                <a:gd fmla="*/ 436817 h 5012722" name="connsiteY16"/>
                <a:gd fmla="*/ 3105341 w 3296088" name="connsiteX17"/>
                <a:gd fmla="*/ 0 h 5012722" name="connsiteY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b="b" l="l" r="r" t="t"/>
              <a:pathLst>
                <a:path h="5012722" w="3296088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cap="rnd" w="9525">
              <a:solidFill>
                <a:schemeClr val="bg2">
                  <a:alpha val="50000"/>
                </a:schemeClr>
              </a:solidFill>
              <a:prstDash val="lgDash"/>
              <a:round/>
            </a:ln>
          </p:spPr>
          <p:txBody>
            <a:bodyPr anchor="ctr" rtlCol="0"/>
            <a:lstStyle/>
            <a:p>
              <a:endParaRPr lang="en-US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xmlns="" id="{EE25AFBE-8731-4348-B66F-FD7E38F76A5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4473129" y="923925"/>
              <a:ext cx="2977477" cy="4627149"/>
            </a:xfrm>
            <a:custGeom>
              <a:avLst/>
              <a:gdLst>
                <a:gd fmla="*/ 0 w 2977477" name="connsiteX0"/>
                <a:gd fmla="*/ 4627150 h 4627149" name="connsiteY0"/>
                <a:gd fmla="*/ 275082 w 2977477" name="connsiteX1"/>
                <a:gd fmla="*/ 4341590 h 4627149" name="connsiteY1"/>
                <a:gd fmla="*/ 502825 w 2977477" name="connsiteX2"/>
                <a:gd fmla="*/ 4054126 h 4627149" name="connsiteY2"/>
                <a:gd fmla="*/ 666179 w 2977477" name="connsiteX3"/>
                <a:gd fmla="*/ 3890677 h 4627149" name="connsiteY3"/>
                <a:gd fmla="*/ 864203 w 2977477" name="connsiteX4"/>
                <a:gd fmla="*/ 3675983 h 4627149" name="connsiteY4"/>
                <a:gd fmla="*/ 982599 w 2977477" name="connsiteX5"/>
                <a:gd fmla="*/ 3557492 h 4627149" name="connsiteY5"/>
                <a:gd fmla="*/ 1188244 w 2977477" name="connsiteX6"/>
                <a:gd fmla="*/ 3329654 h 4627149" name="connsiteY6"/>
                <a:gd fmla="*/ 1344740 w 2977477" name="connsiteX7"/>
                <a:gd fmla="*/ 3146774 h 4627149" name="connsiteY7"/>
                <a:gd fmla="*/ 1470755 w 2977477" name="connsiteX8"/>
                <a:gd fmla="*/ 2984659 h 4627149" name="connsiteY8"/>
                <a:gd fmla="*/ 1657636 w 2977477" name="connsiteX9"/>
                <a:gd fmla="*/ 2670239 h 4627149" name="connsiteY9"/>
                <a:gd fmla="*/ 1762887 w 2977477" name="connsiteX10"/>
                <a:gd fmla="*/ 2473547 h 4627149" name="connsiteY10"/>
                <a:gd fmla="*/ 1866710 w 2977477" name="connsiteX11"/>
                <a:gd fmla="*/ 2290667 h 4627149" name="connsiteY11"/>
                <a:gd fmla="*/ 2106263 w 2977477" name="connsiteX12"/>
                <a:gd fmla="*/ 2030254 h 4627149" name="connsiteY12"/>
                <a:gd fmla="*/ 2277237 w 2977477" name="connsiteX13"/>
                <a:gd fmla="*/ 1859185 h 4627149" name="connsiteY13"/>
                <a:gd fmla="*/ 2499455 w 2977477" name="connsiteX14"/>
                <a:gd fmla="*/ 1656207 h 4627149" name="connsiteY14"/>
                <a:gd fmla="*/ 2707100 w 2977477" name="connsiteX15"/>
                <a:gd fmla="*/ 1390269 h 4627149" name="connsiteY15"/>
                <a:gd fmla="*/ 2812352 w 2977477" name="connsiteX16"/>
                <a:gd fmla="*/ 1230916 h 4627149" name="connsiteY16"/>
                <a:gd fmla="*/ 2898172 w 2977477" name="connsiteX17"/>
                <a:gd fmla="*/ 1036987 h 4627149" name="connsiteY17"/>
                <a:gd fmla="*/ 2963228 w 2977477" name="connsiteX18"/>
                <a:gd fmla="*/ 850011 h 4627149" name="connsiteY18"/>
                <a:gd fmla="*/ 2977325 w 2977477" name="connsiteX19"/>
                <a:gd fmla="*/ 745427 h 4627149" name="connsiteY19"/>
                <a:gd fmla="*/ 2929509 w 2977477" name="connsiteX20"/>
                <a:gd fmla="*/ 480155 h 4627149" name="connsiteY20"/>
                <a:gd fmla="*/ 2563082 w 2977477" name="connsiteX21"/>
                <a:gd fmla="*/ 0 h 4627149" name="connsiteY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b="b" l="l" r="r" t="t"/>
              <a:pathLst>
                <a:path h="4627149" w="2977477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cap="rnd" w="9525">
              <a:solidFill>
                <a:schemeClr val="bg2">
                  <a:alpha val="50000"/>
                </a:schemeClr>
              </a:solidFill>
              <a:prstDash val="lgDash"/>
              <a:round/>
            </a:ln>
          </p:spPr>
          <p:txBody>
            <a:bodyPr anchor="ctr" rtlCol="0"/>
            <a:lstStyle/>
            <a:p>
              <a:endParaRPr lang="en-US"/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xmlns="" id="{5F6C27D8-4E47-470F-B6B5-407CE7D1D7F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4494561" y="923925"/>
              <a:ext cx="2356712" cy="4118991"/>
            </a:xfrm>
            <a:custGeom>
              <a:avLst/>
              <a:gdLst>
                <a:gd fmla="*/ 1707071 w 2356712" name="connsiteX0"/>
                <a:gd fmla="*/ 0 h 4118991" name="connsiteY0"/>
                <a:gd fmla="*/ 1824514 w 2356712" name="connsiteX1"/>
                <a:gd fmla="*/ 244697 h 4118991" name="connsiteY1"/>
                <a:gd fmla="*/ 1908715 w 2356712" name="connsiteX2"/>
                <a:gd fmla="*/ 328994 h 4118991" name="connsiteY2"/>
                <a:gd fmla="*/ 2226469 w 2356712" name="connsiteX3"/>
                <a:gd fmla="*/ 603695 h 4118991" name="connsiteY3"/>
                <a:gd fmla="*/ 2355628 w 2356712" name="connsiteX4"/>
                <a:gd fmla="*/ 900494 h 4118991" name="connsiteY4"/>
                <a:gd fmla="*/ 2281428 w 2356712" name="connsiteX5"/>
                <a:gd fmla="*/ 1206913 h 4118991" name="connsiteY5"/>
                <a:gd fmla="*/ 2092452 w 2356712" name="connsiteX6"/>
                <a:gd fmla="*/ 1460659 h 4118991" name="connsiteY6"/>
                <a:gd fmla="*/ 1834039 w 2356712" name="connsiteX7"/>
                <a:gd fmla="*/ 1625822 h 4118991" name="connsiteY7"/>
                <a:gd fmla="*/ 1558862 w 2356712" name="connsiteX8"/>
                <a:gd fmla="*/ 1743075 h 4118991" name="connsiteY8"/>
                <a:gd fmla="*/ 1386554 w 2356712" name="connsiteX9"/>
                <a:gd fmla="*/ 1869948 h 4118991" name="connsiteY9"/>
                <a:gd fmla="*/ 1271683 w 2356712" name="connsiteX10"/>
                <a:gd fmla="*/ 2073402 h 4118991" name="connsiteY10"/>
                <a:gd fmla="*/ 1178338 w 2356712" name="connsiteX11"/>
                <a:gd fmla="*/ 2355914 h 4118991" name="connsiteY11"/>
                <a:gd fmla="*/ 1113758 w 2356712" name="connsiteX12"/>
                <a:gd fmla="*/ 2578513 h 4118991" name="connsiteY12"/>
                <a:gd fmla="*/ 1034796 w 2356712" name="connsiteX13"/>
                <a:gd fmla="*/ 2834640 h 4118991" name="connsiteY13"/>
                <a:gd fmla="*/ 905637 w 2356712" name="connsiteX14"/>
                <a:gd fmla="*/ 3081242 h 4118991" name="connsiteY14"/>
                <a:gd fmla="*/ 793147 w 2356712" name="connsiteX15"/>
                <a:gd fmla="*/ 3258407 h 4118991" name="connsiteY15"/>
                <a:gd fmla="*/ 546735 w 2356712" name="connsiteX16"/>
                <a:gd fmla="*/ 3571970 h 4118991" name="connsiteY16"/>
                <a:gd fmla="*/ 346996 w 2356712" name="connsiteX17"/>
                <a:gd fmla="*/ 3771900 h 4118991" name="connsiteY17"/>
                <a:gd fmla="*/ 174689 w 2356712" name="connsiteX18"/>
                <a:gd fmla="*/ 3944207 h 4118991" name="connsiteY18"/>
                <a:gd fmla="*/ 0 w 2356712" name="connsiteX19"/>
                <a:gd fmla="*/ 4118991 h 4118991" name="connsiteY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b="b" l="l" r="r" t="t"/>
              <a:pathLst>
                <a:path h="4118991" w="2356712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cap="rnd" w="9525">
              <a:solidFill>
                <a:schemeClr val="bg2">
                  <a:alpha val="50000"/>
                </a:schemeClr>
              </a:solidFill>
              <a:prstDash val="lgDash"/>
              <a:round/>
            </a:ln>
          </p:spPr>
          <p:txBody>
            <a:bodyPr anchor="ctr" rtlCol="0"/>
            <a:lstStyle/>
            <a:p>
              <a:endParaRPr lang="en-US"/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xmlns="" id="{66348964-B561-445E-A6A4-730FBA4285B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4473129" y="923925"/>
              <a:ext cx="2059193" cy="3980116"/>
            </a:xfrm>
            <a:custGeom>
              <a:avLst/>
              <a:gdLst>
                <a:gd fmla="*/ 0 w 2059193" name="connsiteX0"/>
                <a:gd fmla="*/ 3980116 h 3980116" name="connsiteY0"/>
                <a:gd fmla="*/ 471583 w 2059193" name="connsiteX1"/>
                <a:gd fmla="*/ 3515678 h 3980116" name="connsiteY1"/>
                <a:gd fmla="*/ 758666 w 2059193" name="connsiteX2"/>
                <a:gd fmla="*/ 3163824 h 3980116" name="connsiteY2"/>
                <a:gd fmla="*/ 940499 w 2059193" name="connsiteX3"/>
                <a:gd fmla="*/ 2780824 h 3980116" name="connsiteY3"/>
                <a:gd fmla="*/ 1055370 w 2059193" name="connsiteX4"/>
                <a:gd fmla="*/ 2242185 h 3980116" name="connsiteY4"/>
                <a:gd fmla="*/ 1136714 w 2059193" name="connsiteX5"/>
                <a:gd fmla="*/ 1878330 h 3980116" name="connsiteY5"/>
                <a:gd fmla="*/ 1246727 w 2059193" name="connsiteX6"/>
                <a:gd fmla="*/ 1562386 h 3980116" name="connsiteY6"/>
                <a:gd fmla="*/ 1378363 w 2059193" name="connsiteX7"/>
                <a:gd fmla="*/ 1430750 h 3980116" name="connsiteY7"/>
                <a:gd fmla="*/ 1691831 w 2059193" name="connsiteX8"/>
                <a:gd fmla="*/ 1394841 h 3980116" name="connsiteY8"/>
                <a:gd fmla="*/ 1914335 w 2059193" name="connsiteX9"/>
                <a:gd fmla="*/ 1323023 h 3980116" name="connsiteY9"/>
                <a:gd fmla="*/ 2055495 w 2059193" name="connsiteX10"/>
                <a:gd fmla="*/ 1098042 h 3980116" name="connsiteY10"/>
                <a:gd fmla="*/ 2033969 w 2059193" name="connsiteX11"/>
                <a:gd fmla="*/ 930497 h 3980116" name="connsiteY11"/>
                <a:gd fmla="*/ 1885664 w 2059193" name="connsiteX12"/>
                <a:gd fmla="*/ 760571 h 3980116" name="connsiteY12"/>
                <a:gd fmla="*/ 1636871 w 2059193" name="connsiteX13"/>
                <a:gd fmla="*/ 612172 h 3980116" name="connsiteY13"/>
                <a:gd fmla="*/ 1335405 w 2059193" name="connsiteX14"/>
                <a:gd fmla="*/ 459010 h 3980116" name="connsiteY14"/>
                <a:gd fmla="*/ 1234916 w 2059193" name="connsiteX15"/>
                <a:gd fmla="*/ 269939 h 3980116" name="connsiteY15"/>
                <a:gd fmla="*/ 1386935 w 2059193" name="connsiteX16"/>
                <a:gd fmla="*/ 0 h 3980116" name="connsiteY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b="b" l="l" r="r" t="t"/>
              <a:pathLst>
                <a:path h="3980116" w="2059193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cap="rnd" w="9525">
              <a:solidFill>
                <a:schemeClr val="bg2">
                  <a:alpha val="50000"/>
                </a:schemeClr>
              </a:solidFill>
              <a:prstDash val="lgDash"/>
              <a:round/>
            </a:ln>
          </p:spPr>
          <p:txBody>
            <a:bodyPr anchor="ctr" rtlCol="0"/>
            <a:lstStyle/>
            <a:p>
              <a:endParaRPr lang="en-US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xmlns="" id="{C5D1A3FD-B031-4670-8F09-29E8E38D45A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4485131" y="1719357"/>
              <a:ext cx="743796" cy="2867501"/>
            </a:xfrm>
            <a:custGeom>
              <a:avLst/>
              <a:gdLst>
                <a:gd fmla="*/ 11144 w 743796" name="connsiteX0"/>
                <a:gd fmla="*/ 0 h 2867501" name="connsiteY0"/>
                <a:gd fmla="*/ 353663 w 743796" name="connsiteX1"/>
                <a:gd fmla="*/ 55245 h 2867501" name="connsiteY1"/>
                <a:gd fmla="*/ 571405 w 743796" name="connsiteX2"/>
                <a:gd fmla="*/ 179737 h 2867501" name="connsiteY2"/>
                <a:gd fmla="*/ 688658 w 743796" name="connsiteX3"/>
                <a:gd fmla="*/ 368808 h 2867501" name="connsiteY3"/>
                <a:gd fmla="*/ 731711 w 743796" name="connsiteX4"/>
                <a:gd fmla="*/ 612934 h 2867501" name="connsiteY4"/>
                <a:gd fmla="*/ 725233 w 743796" name="connsiteX5"/>
                <a:gd fmla="*/ 995648 h 2867501" name="connsiteY5"/>
                <a:gd fmla="*/ 742855 w 743796" name="connsiteX6"/>
                <a:gd fmla="*/ 1499330 h 2867501" name="connsiteY6"/>
                <a:gd fmla="*/ 707898 w 743796" name="connsiteX7"/>
                <a:gd fmla="*/ 1793081 h 2867501" name="connsiteY7"/>
                <a:gd fmla="*/ 633222 w 743796" name="connsiteX8"/>
                <a:gd fmla="*/ 2073592 h 2867501" name="connsiteY8"/>
                <a:gd fmla="*/ 404527 w 743796" name="connsiteX9"/>
                <a:gd fmla="*/ 2472404 h 2867501" name="connsiteY9"/>
                <a:gd fmla="*/ 0 w 743796" name="connsiteX10"/>
                <a:gd fmla="*/ 2867501 h 2867501" name="connsiteY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b="b" l="l" r="r" t="t"/>
              <a:pathLst>
                <a:path h="2867501" w="743796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cap="rnd" w="9525">
              <a:solidFill>
                <a:schemeClr val="bg2">
                  <a:alpha val="50000"/>
                </a:schemeClr>
              </a:solidFill>
              <a:prstDash val="lgDash"/>
              <a:round/>
            </a:ln>
          </p:spPr>
          <p:txBody>
            <a:bodyPr anchor="ctr" rtlCol="0"/>
            <a:lstStyle/>
            <a:p>
              <a:endParaRPr lang="en-US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xmlns="" id="{80BD3287-1860-4987-8CA5-8728EDBB6B7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4473129" y="1912731"/>
              <a:ext cx="597294" cy="2543540"/>
            </a:xfrm>
            <a:custGeom>
              <a:avLst/>
              <a:gdLst>
                <a:gd fmla="*/ 16478 w 597294" name="connsiteX0"/>
                <a:gd fmla="*/ 2079 h 2543540" name="connsiteY0"/>
                <a:gd fmla="*/ 299847 w 597294" name="connsiteX1"/>
                <a:gd fmla="*/ 53991 h 2543540" name="connsiteY1"/>
                <a:gd fmla="*/ 503206 w 597294" name="connsiteX2"/>
                <a:gd fmla="*/ 291354 h 2543540" name="connsiteY2"/>
                <a:gd fmla="*/ 525113 w 597294" name="connsiteX3"/>
                <a:gd fmla="*/ 724265 h 2543540" name="connsiteY3"/>
                <a:gd fmla="*/ 578930 w 597294" name="connsiteX4"/>
                <a:gd fmla="*/ 1117267 h 2543540" name="connsiteY4"/>
                <a:gd fmla="*/ 592931 w 597294" name="connsiteX5"/>
                <a:gd fmla="*/ 1476359 h 2543540" name="connsiteY5"/>
                <a:gd fmla="*/ 503206 w 597294" name="connsiteX6"/>
                <a:gd fmla="*/ 1859359 h 2543540" name="connsiteY6"/>
                <a:gd fmla="*/ 291846 w 597294" name="connsiteX7"/>
                <a:gd fmla="*/ 2250361 h 2543540" name="connsiteY7"/>
                <a:gd fmla="*/ 0 w 597294" name="connsiteX8"/>
                <a:gd fmla="*/ 2543540 h 2543540" name="connsiteY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b="b" l="l" r="r" t="t"/>
              <a:pathLst>
                <a:path h="2543540" w="597294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cap="rnd" w="9525">
              <a:solidFill>
                <a:schemeClr val="bg2">
                  <a:alpha val="50000"/>
                </a:schemeClr>
              </a:solidFill>
              <a:prstDash val="lgDash"/>
              <a:round/>
            </a:ln>
          </p:spPr>
          <p:txBody>
            <a:bodyPr anchor="ctr" rtlCol="0"/>
            <a:lstStyle/>
            <a:p>
              <a:endParaRPr lang="en-US"/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xmlns="" id="{E1FEEEA6-82B5-4005-A3D5-FC2A152FDDA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4491417" y="2227197"/>
              <a:ext cx="389425" cy="2011236"/>
            </a:xfrm>
            <a:custGeom>
              <a:avLst/>
              <a:gdLst>
                <a:gd fmla="*/ 0 w 389425" name="connsiteX0"/>
                <a:gd fmla="*/ 33 h 2011236" name="connsiteY0"/>
                <a:gd fmla="*/ 171260 w 389425" name="connsiteX1"/>
                <a:gd fmla="*/ 60326 h 2011236" name="connsiteY1"/>
                <a:gd fmla="*/ 211455 w 389425" name="connsiteX2"/>
                <a:gd fmla="*/ 221204 h 2011236" name="connsiteY2"/>
                <a:gd fmla="*/ 243078 w 389425" name="connsiteX3"/>
                <a:gd fmla="*/ 448089 h 2011236" name="connsiteY3"/>
                <a:gd fmla="*/ 346424 w 389425" name="connsiteX4"/>
                <a:gd fmla="*/ 789941 h 2011236" name="connsiteY4"/>
                <a:gd fmla="*/ 372237 w 389425" name="connsiteX5"/>
                <a:gd fmla="*/ 942151 h 2011236" name="connsiteY5"/>
                <a:gd fmla="*/ 386620 w 389425" name="connsiteX6"/>
                <a:gd fmla="*/ 1272478 h 2011236" name="connsiteY6"/>
                <a:gd fmla="*/ 280416 w 389425" name="connsiteX7"/>
                <a:gd fmla="*/ 1660241 h 2011236" name="connsiteY7"/>
                <a:gd fmla="*/ 151257 w 389425" name="connsiteX8"/>
                <a:gd fmla="*/ 1844073 h 2011236" name="connsiteY8"/>
                <a:gd fmla="*/ 1905 w 389425" name="connsiteX9"/>
                <a:gd fmla="*/ 2011237 h 2011236" name="connsiteY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b="b" l="l" r="r" t="t"/>
              <a:pathLst>
                <a:path h="2011236" w="389425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cap="rnd" w="9525">
              <a:solidFill>
                <a:schemeClr val="bg2">
                  <a:alpha val="50000"/>
                </a:schemeClr>
              </a:solidFill>
              <a:prstDash val="lgDash"/>
              <a:round/>
            </a:ln>
          </p:spPr>
          <p:txBody>
            <a:bodyPr anchor="ctr" rtlCol="0"/>
            <a:lstStyle/>
            <a:p>
              <a:endParaRPr dirty="0" lang="en-US"/>
            </a:p>
          </p:txBody>
        </p:sp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xmlns="" id="{5C0E6139-8A19-4905-87E2-E547D7B7F1A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ChangeAspect="1" noGrp="1" noMove="1" noResize="1" noRot="1" noUngrp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6023216" y="3924272"/>
            <a:ext cx="118872" cy="118872"/>
            <a:chOff x="1175347" y="3733800"/>
            <a:chExt cx="118872" cy="118872"/>
          </a:xfrm>
        </p:grpSpPr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xmlns="" id="{BC05FFBD-B86A-4BD3-A147-FA95CE03CF3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1234783" y="3733800"/>
              <a:ext cx="0" cy="118872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xmlns="" id="{EB69F8B1-78FB-4562-8A0D-8D29636755E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1175347" y="3793236"/>
              <a:ext cx="118872" cy="0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73" name="Bottom Right">
            <a:extLst>
              <a:ext uri="{FF2B5EF4-FFF2-40B4-BE49-F238E27FC236}">
                <a16:creationId xmlns:a16="http://schemas.microsoft.com/office/drawing/2014/main" xmlns="" id="{8F281804-17FE-49B9-9065-1A44CD473CA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ChangeAspect="1" noGrp="1" noMove="1" noResize="1" noRot="1" noUngrp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7980400" y="3276601"/>
            <a:ext cx="4211600" cy="3581399"/>
            <a:chOff x="7980400" y="3276601"/>
            <a:chExt cx="4211600" cy="3581399"/>
          </a:xfrm>
        </p:grpSpPr>
        <p:grpSp>
          <p:nvGrpSpPr>
            <p:cNvPr id="74" name="Graphic 157">
              <a:extLst>
                <a:ext uri="{FF2B5EF4-FFF2-40B4-BE49-F238E27FC236}">
                  <a16:creationId xmlns:a16="http://schemas.microsoft.com/office/drawing/2014/main" xmlns="" id="{737BB70B-7AAF-4229-8400-5AFF12A2367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  <a:noFill/>
          </p:grpSpPr>
          <p:sp>
            <p:nvSpPr>
              <p:cNvPr id="76" name="Freeform: Shape 75">
                <a:extLst>
                  <a:ext uri="{FF2B5EF4-FFF2-40B4-BE49-F238E27FC236}">
                    <a16:creationId xmlns:a16="http://schemas.microsoft.com/office/drawing/2014/main" xmlns="" id="{9B992201-AA48-4BE7-ADC2-908B16934F4D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fmla="*/ 0 w 3946874" name="connsiteX0"/>
                  <a:gd fmla="*/ 3989641 h 3989641" name="connsiteY0"/>
                  <a:gd fmla="*/ 79439 w 3946874" name="connsiteX1"/>
                  <a:gd fmla="*/ 3891153 h 3989641" name="connsiteY1"/>
                  <a:gd fmla="*/ 297371 w 3946874" name="connsiteX2"/>
                  <a:gd fmla="*/ 3626930 h 3989641" name="connsiteY2"/>
                  <a:gd fmla="*/ 454343 w 3946874" name="connsiteX3"/>
                  <a:gd fmla="*/ 3440335 h 3989641" name="connsiteY3"/>
                  <a:gd fmla="*/ 622363 w 3946874" name="connsiteX4"/>
                  <a:gd fmla="*/ 3290697 h 3989641" name="connsiteY4"/>
                  <a:gd fmla="*/ 927068 w 3946874" name="connsiteX5"/>
                  <a:gd fmla="*/ 3087434 h 3989641" name="connsiteY5"/>
                  <a:gd fmla="*/ 1176338 w 3946874" name="connsiteX6"/>
                  <a:gd fmla="*/ 2915603 h 3989641" name="connsiteY6"/>
                  <a:gd fmla="*/ 1394270 w 3946874" name="connsiteX7"/>
                  <a:gd fmla="*/ 2780729 h 3989641" name="connsiteY7"/>
                  <a:gd fmla="*/ 1601057 w 3946874" name="connsiteX8"/>
                  <a:gd fmla="*/ 2723483 h 3989641" name="connsiteY8"/>
                  <a:gd fmla="*/ 1756220 w 3946874" name="connsiteX9"/>
                  <a:gd fmla="*/ 2743772 h 3989641" name="connsiteY9"/>
                  <a:gd fmla="*/ 1889189 w 3946874" name="connsiteX10"/>
                  <a:gd fmla="*/ 2765965 h 3989641" name="connsiteY10"/>
                  <a:gd fmla="*/ 2007394 w 3946874" name="connsiteX11"/>
                  <a:gd fmla="*/ 2765965 h 3989641" name="connsiteY11"/>
                  <a:gd fmla="*/ 2184654 w 3946874" name="connsiteX12"/>
                  <a:gd fmla="*/ 2671763 h 3989641" name="connsiteY12"/>
                  <a:gd fmla="*/ 2372773 w 3946874" name="connsiteX13"/>
                  <a:gd fmla="*/ 2538984 h 3989641" name="connsiteY13"/>
                  <a:gd fmla="*/ 2439543 w 3946874" name="connsiteX14"/>
                  <a:gd fmla="*/ 2510504 h 3989641" name="connsiteY14"/>
                  <a:gd fmla="*/ 2650617 w 3946874" name="connsiteX15"/>
                  <a:gd fmla="*/ 2434781 h 3989641" name="connsiteY15"/>
                  <a:gd fmla="*/ 2785110 w 3946874" name="connsiteX16"/>
                  <a:gd fmla="*/ 2383060 h 3989641" name="connsiteY16"/>
                  <a:gd fmla="*/ 2897315 w 3946874" name="connsiteX17"/>
                  <a:gd fmla="*/ 2318861 h 3989641" name="connsiteY17"/>
                  <a:gd fmla="*/ 2997994 w 3946874" name="connsiteX18"/>
                  <a:gd fmla="*/ 2226183 h 3989641" name="connsiteY18"/>
                  <a:gd fmla="*/ 3061240 w 3946874" name="connsiteX19"/>
                  <a:gd fmla="*/ 2141506 h 3989641" name="connsiteY19"/>
                  <a:gd fmla="*/ 3152108 w 3946874" name="connsiteX20"/>
                  <a:gd fmla="*/ 2005203 h 3989641" name="connsiteY20"/>
                  <a:gd fmla="*/ 3274124 w 3946874" name="connsiteX21"/>
                  <a:gd fmla="*/ 1871567 h 3989641" name="connsiteY21"/>
                  <a:gd fmla="*/ 3388138 w 3946874" name="connsiteX22"/>
                  <a:gd fmla="*/ 1770888 h 3989641" name="connsiteY22"/>
                  <a:gd fmla="*/ 3466529 w 3946874" name="connsiteX23"/>
                  <a:gd fmla="*/ 1679162 h 3989641" name="connsiteY23"/>
                  <a:gd fmla="*/ 3538633 w 3946874" name="connsiteX24"/>
                  <a:gd fmla="*/ 1551718 h 3989641" name="connsiteY24"/>
                  <a:gd fmla="*/ 3588544 w 3946874" name="connsiteX25"/>
                  <a:gd fmla="*/ 1376172 h 3989641" name="connsiteY25"/>
                  <a:gd fmla="*/ 3597402 w 3946874" name="connsiteX26"/>
                  <a:gd fmla="*/ 1293305 h 3989641" name="connsiteY26"/>
                  <a:gd fmla="*/ 3721227 w 3946874" name="connsiteX27"/>
                  <a:gd fmla="*/ 880491 h 3989641" name="connsiteY27"/>
                  <a:gd fmla="*/ 3761137 w 3946874" name="connsiteX28"/>
                  <a:gd fmla="*/ 463677 h 3989641" name="connsiteY28"/>
                  <a:gd fmla="*/ 3946874 w 3946874" name="connsiteX29"/>
                  <a:gd fmla="*/ 0 h 3989641" name="connsiteY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b="b" l="l" r="r" t="t"/>
                <a:pathLst>
                  <a:path h="3989641" w="3946874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cap="rnd" w="9525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anchor="ctr" rtlCol="0"/>
              <a:lstStyle/>
              <a:p>
                <a:endParaRPr lang="en-US"/>
              </a:p>
            </p:txBody>
          </p:sp>
          <p:sp>
            <p:nvSpPr>
              <p:cNvPr id="77" name="Freeform: Shape 76">
                <a:extLst>
                  <a:ext uri="{FF2B5EF4-FFF2-40B4-BE49-F238E27FC236}">
                    <a16:creationId xmlns:a16="http://schemas.microsoft.com/office/drawing/2014/main" xmlns="" id="{840E3649-4ED2-4501-AF92-DEC3DFF5C8DC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fmla="*/ 0 w 3665410" name="connsiteX0"/>
                  <a:gd fmla="*/ 2985611 h 2985611" name="connsiteY0"/>
                  <a:gd fmla="*/ 166211 w 3665410" name="connsiteX1"/>
                  <a:gd fmla="*/ 2699766 h 2985611" name="connsiteY1"/>
                  <a:gd fmla="*/ 397002 w 3665410" name="connsiteX2"/>
                  <a:gd fmla="*/ 2414969 h 2985611" name="connsiteY2"/>
                  <a:gd fmla="*/ 620173 w 3665410" name="connsiteX3"/>
                  <a:gd fmla="*/ 2237899 h 2985611" name="connsiteY3"/>
                  <a:gd fmla="*/ 823341 w 3665410" name="connsiteX4"/>
                  <a:gd fmla="*/ 2085499 h 2985611" name="connsiteY4"/>
                  <a:gd fmla="*/ 1089565 w 3665410" name="connsiteX5"/>
                  <a:gd fmla="*/ 1911477 h 2985611" name="connsiteY5"/>
                  <a:gd fmla="*/ 1145000 w 3665410" name="connsiteX6"/>
                  <a:gd fmla="*/ 1886807 h 2985611" name="connsiteY6"/>
                  <a:gd fmla="*/ 1375791 w 3665410" name="connsiteX7"/>
                  <a:gd fmla="*/ 1842135 h 2985611" name="connsiteY7"/>
                  <a:gd fmla="*/ 1486567 w 3665410" name="connsiteX8"/>
                  <a:gd fmla="*/ 1857566 h 2985611" name="connsiteY8"/>
                  <a:gd fmla="*/ 1568101 w 3665410" name="connsiteX9"/>
                  <a:gd fmla="*/ 1871377 h 2985611" name="connsiteY9"/>
                  <a:gd fmla="*/ 1810607 w 3665410" name="connsiteX10"/>
                  <a:gd fmla="*/ 1871377 h 2985611" name="connsiteY10"/>
                  <a:gd fmla="*/ 1997964 w 3665410" name="connsiteX11"/>
                  <a:gd fmla="*/ 1790605 h 2985611" name="connsiteY11"/>
                  <a:gd fmla="*/ 2109883 w 3665410" name="connsiteX12"/>
                  <a:gd fmla="*/ 1702784 h 2985611" name="connsiteY12"/>
                  <a:gd fmla="*/ 2321433 w 3665410" name="connsiteX13"/>
                  <a:gd fmla="*/ 1552384 h 2985611" name="connsiteY13"/>
                  <a:gd fmla="*/ 2558891 w 3665410" name="connsiteX14"/>
                  <a:gd fmla="*/ 1453420 h 2985611" name="connsiteY14"/>
                  <a:gd fmla="*/ 2709767 w 3665410" name="connsiteX15"/>
                  <a:gd fmla="*/ 1377887 h 2985611" name="connsiteY15"/>
                  <a:gd fmla="*/ 2885408 w 3665410" name="connsiteX16"/>
                  <a:gd fmla="*/ 1237393 h 2985611" name="connsiteY16"/>
                  <a:gd fmla="*/ 3017711 w 3665410" name="connsiteX17"/>
                  <a:gd fmla="*/ 1072229 h 2985611" name="connsiteY17"/>
                  <a:gd fmla="*/ 3150680 w 3665410" name="connsiteX18"/>
                  <a:gd fmla="*/ 921830 h 2985611" name="connsiteY18"/>
                  <a:gd fmla="*/ 3255169 w 3665410" name="connsiteX19"/>
                  <a:gd fmla="*/ 801815 h 2985611" name="connsiteY19"/>
                  <a:gd fmla="*/ 3339275 w 3665410" name="connsiteX20"/>
                  <a:gd fmla="*/ 694182 h 2985611" name="connsiteY20"/>
                  <a:gd fmla="*/ 3409188 w 3665410" name="connsiteX21"/>
                  <a:gd fmla="*/ 546926 h 2985611" name="connsiteY21"/>
                  <a:gd fmla="*/ 3464243 w 3665410" name="connsiteX22"/>
                  <a:gd fmla="*/ 347663 h 2985611" name="connsiteY22"/>
                  <a:gd fmla="*/ 3665411 w 3665410" name="connsiteX23"/>
                  <a:gd fmla="*/ 0 h 2985611" name="connsiteY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b="b" l="l" r="r" t="t"/>
                <a:pathLst>
                  <a:path h="2985611" w="3665410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cap="rnd" w="9525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anchor="ctr" rtlCol="0"/>
              <a:lstStyle/>
              <a:p>
                <a:endParaRPr lang="en-US"/>
              </a:p>
            </p:txBody>
          </p:sp>
          <p:sp>
            <p:nvSpPr>
              <p:cNvPr id="78" name="Freeform: Shape 77">
                <a:extLst>
                  <a:ext uri="{FF2B5EF4-FFF2-40B4-BE49-F238E27FC236}">
                    <a16:creationId xmlns:a16="http://schemas.microsoft.com/office/drawing/2014/main" xmlns="" id="{68B38FD5-4195-4693-8AB7-D01C58D21E3E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fmla="*/ 0 w 285940" name="connsiteX0"/>
                  <a:gd fmla="*/ 199073 h 199072" name="connsiteY0"/>
                  <a:gd fmla="*/ 285940 w 285940" name="connsiteX1"/>
                  <a:gd fmla="*/ 0 h 199072" name="connsiteY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b="b" l="l" r="r" t="t"/>
                <a:pathLst>
                  <a:path h="199072" w="285940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cap="rnd" w="9525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anchor="ctr" rtlCol="0"/>
              <a:lstStyle/>
              <a:p>
                <a:endParaRPr lang="en-US"/>
              </a:p>
            </p:txBody>
          </p:sp>
          <p:sp>
            <p:nvSpPr>
              <p:cNvPr id="79" name="Freeform: Shape 78">
                <a:extLst>
                  <a:ext uri="{FF2B5EF4-FFF2-40B4-BE49-F238E27FC236}">
                    <a16:creationId xmlns:a16="http://schemas.microsoft.com/office/drawing/2014/main" xmlns="" id="{F0635352-3FD2-43A8-832C-705F1CB9173D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fmla="*/ 0 w 655796" name="connsiteX0"/>
                  <a:gd fmla="*/ 381190 h 381190" name="connsiteY0"/>
                  <a:gd fmla="*/ 655796 w 655796" name="connsiteX1"/>
                  <a:gd fmla="*/ 0 h 381190" name="connsiteY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b="b" l="l" r="r" t="t"/>
                <a:pathLst>
                  <a:path h="381190" w="655796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cap="rnd" w="9525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anchor="ctr" rtlCol="0"/>
              <a:lstStyle/>
              <a:p>
                <a:endParaRPr lang="en-US"/>
              </a:p>
            </p:txBody>
          </p:sp>
          <p:sp>
            <p:nvSpPr>
              <p:cNvPr id="80" name="Freeform: Shape 79">
                <a:extLst>
                  <a:ext uri="{FF2B5EF4-FFF2-40B4-BE49-F238E27FC236}">
                    <a16:creationId xmlns:a16="http://schemas.microsoft.com/office/drawing/2014/main" xmlns="" id="{FBEAF61E-74F7-41BA-9576-39B19615014F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fmla="*/ 0 w 2907315" name="connsiteX0"/>
                  <a:gd fmla="*/ 1544764 h 1544764" name="connsiteY0"/>
                  <a:gd fmla="*/ 201644 w 2907315" name="connsiteX1"/>
                  <a:gd fmla="*/ 1352550 h 1544764" name="connsiteY1"/>
                  <a:gd fmla="*/ 423196 w 2907315" name="connsiteX2"/>
                  <a:gd fmla="*/ 1196054 h 1544764" name="connsiteY2"/>
                  <a:gd fmla="*/ 782193 w 2907315" name="connsiteX3"/>
                  <a:gd fmla="*/ 1099947 h 1544764" name="connsiteY3"/>
                  <a:gd fmla="*/ 1052513 w 2907315" name="connsiteX4"/>
                  <a:gd fmla="*/ 1042321 h 1544764" name="connsiteY4"/>
                  <a:gd fmla="*/ 1311783 w 2907315" name="connsiteX5"/>
                  <a:gd fmla="*/ 1056037 h 1544764" name="connsiteY5"/>
                  <a:gd fmla="*/ 1484662 w 2907315" name="connsiteX6"/>
                  <a:gd fmla="*/ 1083469 h 1544764" name="connsiteY6"/>
                  <a:gd fmla="*/ 1788224 w 2907315" name="connsiteX7"/>
                  <a:gd fmla="*/ 1023080 h 1544764" name="connsiteY7"/>
                  <a:gd fmla="*/ 2269045 w 2907315" name="connsiteX8"/>
                  <a:gd fmla="*/ 734758 h 1544764" name="connsiteY8"/>
                  <a:gd fmla="*/ 2534984 w 2907315" name="connsiteX9"/>
                  <a:gd fmla="*/ 572738 h 1544764" name="connsiteY9"/>
                  <a:gd fmla="*/ 2907316 w 2907315" name="connsiteX10"/>
                  <a:gd fmla="*/ 0 h 1544764" name="connsiteY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b="b" l="l" r="r" t="t"/>
                <a:pathLst>
                  <a:path h="1544764" w="2907315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cap="rnd" w="9525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anchor="ctr" rtlCol="0"/>
              <a:lstStyle/>
              <a:p>
                <a:endParaRPr lang="en-US"/>
              </a:p>
            </p:txBody>
          </p:sp>
          <p:sp>
            <p:nvSpPr>
              <p:cNvPr id="81" name="Freeform: Shape 80">
                <a:extLst>
                  <a:ext uri="{FF2B5EF4-FFF2-40B4-BE49-F238E27FC236}">
                    <a16:creationId xmlns:a16="http://schemas.microsoft.com/office/drawing/2014/main" xmlns="" id="{AB31D9B5-1401-4F40-BEE6-D4929199543F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fmla="*/ 0 w 3168300" name="connsiteX0"/>
                  <a:gd fmla="*/ 1952435 h 1952434" name="connsiteY0"/>
                  <a:gd fmla="*/ 202121 w 3168300" name="connsiteX1"/>
                  <a:gd fmla="*/ 1687068 h 1952434" name="connsiteY1"/>
                  <a:gd fmla="*/ 545116 w 3168300" name="connsiteX2"/>
                  <a:gd fmla="*/ 1450277 h 1952434" name="connsiteY2"/>
                  <a:gd fmla="*/ 906780 w 3168300" name="connsiteX3"/>
                  <a:gd fmla="*/ 1354455 h 1952434" name="connsiteY3"/>
                  <a:gd fmla="*/ 1332262 w 3168300" name="connsiteX4"/>
                  <a:gd fmla="*/ 1285304 h 1952434" name="connsiteY4"/>
                  <a:gd fmla="*/ 1691259 w 3168300" name="connsiteX5"/>
                  <a:gd fmla="*/ 1240060 h 1952434" name="connsiteY5"/>
                  <a:gd fmla="*/ 2010346 w 3168300" name="connsiteX6"/>
                  <a:gd fmla="*/ 1141667 h 1952434" name="connsiteY6"/>
                  <a:gd fmla="*/ 2393252 w 3168300" name="connsiteX7"/>
                  <a:gd fmla="*/ 1027271 h 1952434" name="connsiteY7"/>
                  <a:gd fmla="*/ 2582037 w 3168300" name="connsiteX8"/>
                  <a:gd fmla="*/ 958120 h 1952434" name="connsiteY8"/>
                  <a:gd fmla="*/ 2760155 w 3168300" name="connsiteX9"/>
                  <a:gd fmla="*/ 827723 h 1952434" name="connsiteY9"/>
                  <a:gd fmla="*/ 2914364 w 3168300" name="connsiteX10"/>
                  <a:gd fmla="*/ 567023 h 1952434" name="connsiteY10"/>
                  <a:gd fmla="*/ 3168301 w 3168300" name="connsiteX11"/>
                  <a:gd fmla="*/ 0 h 1952434" name="connsiteY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b="b" l="l" r="r" t="t"/>
                <a:pathLst>
                  <a:path h="1952434" w="3168300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cap="rnd" w="9525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anchor="ctr" rtlCol="0"/>
              <a:lstStyle/>
              <a:p>
                <a:endParaRPr lang="en-US"/>
              </a:p>
            </p:txBody>
          </p:sp>
          <p:sp>
            <p:nvSpPr>
              <p:cNvPr id="82" name="Freeform: Shape 81">
                <a:extLst>
                  <a:ext uri="{FF2B5EF4-FFF2-40B4-BE49-F238E27FC236}">
                    <a16:creationId xmlns:a16="http://schemas.microsoft.com/office/drawing/2014/main" xmlns="" id="{8EDD38F5-BC63-401D-8C72-8D41A360A9FF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fmla="*/ 0 w 3356800" name="connsiteX0"/>
                  <a:gd fmla="*/ 2452021 h 2452020" name="connsiteY0"/>
                  <a:gd fmla="*/ 130874 w 3356800" name="connsiteX1"/>
                  <a:gd fmla="*/ 2247710 h 2452020" name="connsiteY1"/>
                  <a:gd fmla="*/ 437197 w 3356800" name="connsiteX2"/>
                  <a:gd fmla="*/ 1941195 h 2452020" name="connsiteY2"/>
                  <a:gd fmla="*/ 737140 w 3356800" name="connsiteX3"/>
                  <a:gd fmla="*/ 1736884 h 2452020" name="connsiteY3"/>
                  <a:gd fmla="*/ 1031843 w 3356800" name="connsiteX4"/>
                  <a:gd fmla="*/ 1685068 h 2452020" name="connsiteY4"/>
                  <a:gd fmla="*/ 1287304 w 3356800" name="connsiteX5"/>
                  <a:gd fmla="*/ 1655826 h 2452020" name="connsiteY5"/>
                  <a:gd fmla="*/ 1471994 w 3356800" name="connsiteX6"/>
                  <a:gd fmla="*/ 1634300 h 2452020" name="connsiteY6"/>
                  <a:gd fmla="*/ 1898237 w 3356800" name="connsiteX7"/>
                  <a:gd fmla="*/ 1512665 h 2452020" name="connsiteY7"/>
                  <a:gd fmla="*/ 2229136 w 3356800" name="connsiteX8"/>
                  <a:gd fmla="*/ 1355598 h 2452020" name="connsiteY8"/>
                  <a:gd fmla="*/ 2512314 w 3356800" name="connsiteX9"/>
                  <a:gd fmla="*/ 1238631 h 2452020" name="connsiteY9"/>
                  <a:gd fmla="*/ 2758535 w 3356800" name="connsiteX10"/>
                  <a:gd fmla="*/ 1096994 h 2452020" name="connsiteY10"/>
                  <a:gd fmla="*/ 2935510 w 3356800" name="connsiteX11"/>
                  <a:gd fmla="*/ 919925 h 2452020" name="connsiteY11"/>
                  <a:gd fmla="*/ 3081719 w 3356800" name="connsiteX12"/>
                  <a:gd fmla="*/ 687419 h 2452020" name="connsiteY12"/>
                  <a:gd fmla="*/ 3356800 w 3356800" name="connsiteX13"/>
                  <a:gd fmla="*/ 0 h 2452020" name="connsiteY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b="b" l="l" r="r" t="t"/>
                <a:pathLst>
                  <a:path h="2452020" w="335680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cap="rnd" w="9525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anchor="ctr" rtlCol="0"/>
              <a:lstStyle/>
              <a:p>
                <a:endParaRPr lang="en-US"/>
              </a:p>
            </p:txBody>
          </p:sp>
        </p:grp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xmlns="" id="{05CE5B18-7300-438F-80EB-4F4E431C806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fmla="*/ 4211600 w 4211600" name="connsiteX0"/>
                <a:gd fmla="*/ 0 h 1660822" name="connsiteY0"/>
                <a:gd fmla="*/ 4211600 w 4211600" name="connsiteX1"/>
                <a:gd fmla="*/ 58430 h 1660822" name="connsiteY1"/>
                <a:gd fmla="*/ 4136524 w 4211600" name="connsiteX2"/>
                <a:gd fmla="*/ 208808 h 1660822" name="connsiteY2"/>
                <a:gd fmla="*/ 3973354 w 4211600" name="connsiteX3"/>
                <a:gd fmla="*/ 437313 h 1660822" name="connsiteY3"/>
                <a:gd fmla="*/ 3884746 w 4211600" name="connsiteX4"/>
                <a:gd fmla="*/ 553613 h 1660822" name="connsiteY4"/>
                <a:gd fmla="*/ 3849435 w 4211600" name="connsiteX5"/>
                <a:gd fmla="*/ 603143 h 1660822" name="connsiteY5"/>
                <a:gd fmla="*/ 3661849 w 4211600" name="connsiteX6"/>
                <a:gd fmla="*/ 819075 h 1660822" name="connsiteY6"/>
                <a:gd fmla="*/ 3402589 w 4211600" name="connsiteX7"/>
                <a:gd fmla="*/ 952996 h 1660822" name="connsiteY7"/>
                <a:gd fmla="*/ 3130202 w 4211600" name="connsiteX8"/>
                <a:gd fmla="*/ 1023386 h 1660822" name="connsiteY8"/>
                <a:gd fmla="*/ 2914657 w 4211600" name="connsiteX9"/>
                <a:gd fmla="*/ 1068058 h 1660822" name="connsiteY9"/>
                <a:gd fmla="*/ 2582149 w 4211600" name="connsiteX10"/>
                <a:gd fmla="*/ 1138924 h 1660822" name="connsiteY10"/>
                <a:gd fmla="*/ 2483958 w 4211600" name="connsiteX11"/>
                <a:gd fmla="*/ 1162356 h 1660822" name="connsiteY11"/>
                <a:gd fmla="*/ 2123750 w 4211600" name="connsiteX12"/>
                <a:gd fmla="*/ 1238651 h 1660822" name="connsiteY12"/>
                <a:gd fmla="*/ 1761444 w 4211600" name="connsiteX13"/>
                <a:gd fmla="*/ 1273417 h 1660822" name="connsiteY13"/>
                <a:gd fmla="*/ 1608382 w 4211600" name="connsiteX14"/>
                <a:gd fmla="*/ 1284466 h 1660822" name="connsiteY14"/>
                <a:gd fmla="*/ 999942 w 4211600" name="connsiteX15"/>
                <a:gd fmla="*/ 1354284 h 1660822" name="connsiteY15"/>
                <a:gd fmla="*/ 484705 w 4211600" name="connsiteX16"/>
                <a:gd fmla="*/ 1450487 h 1660822" name="connsiteY16"/>
                <a:gd fmla="*/ 113310 w 4211600" name="connsiteX17"/>
                <a:gd fmla="*/ 1613700 h 1660822" name="connsiteY17"/>
                <a:gd fmla="*/ 39668 w 4211600" name="connsiteX18"/>
                <a:gd fmla="*/ 1660822 h 1660822" name="connsiteY18"/>
                <a:gd fmla="*/ 0 w 4211600" name="connsiteX19"/>
                <a:gd fmla="*/ 1660822 h 1660822" name="connsiteY19"/>
                <a:gd fmla="*/ 96701 w 4211600" name="connsiteX20"/>
                <a:gd fmla="*/ 1598934 h 1660822" name="connsiteY20"/>
                <a:gd fmla="*/ 474335 w 4211600" name="connsiteX21"/>
                <a:gd fmla="*/ 1433056 h 1660822" name="connsiteY21"/>
                <a:gd fmla="*/ 994299 w 4211600" name="connsiteX22"/>
                <a:gd fmla="*/ 1335806 h 1660822" name="connsiteY22"/>
                <a:gd fmla="*/ 1605231 w 4211600" name="connsiteX23"/>
                <a:gd fmla="*/ 1265702 h 1660822" name="connsiteY23"/>
                <a:gd fmla="*/ 1758819 w 4211600" name="connsiteX24"/>
                <a:gd fmla="*/ 1254558 h 1660822" name="connsiteY24"/>
                <a:gd fmla="*/ 2118106 w 4211600" name="connsiteX25"/>
                <a:gd fmla="*/ 1220077 h 1660822" name="connsiteY25"/>
                <a:gd fmla="*/ 2475557 w 4211600" name="connsiteX26"/>
                <a:gd fmla="*/ 1144353 h 1660822" name="connsiteY26"/>
                <a:gd fmla="*/ 2573878 w 4211600" name="connsiteX27"/>
                <a:gd fmla="*/ 1120827 h 1660822" name="connsiteY27"/>
                <a:gd fmla="*/ 2907437 w 4211600" name="connsiteX28"/>
                <a:gd fmla="*/ 1049675 h 1660822" name="connsiteY28"/>
                <a:gd fmla="*/ 3122589 w 4211600" name="connsiteX29"/>
                <a:gd fmla="*/ 1005098 h 1660822" name="connsiteY29"/>
                <a:gd fmla="*/ 3391169 w 4211600" name="connsiteX30"/>
                <a:gd fmla="*/ 935756 h 1660822" name="connsiteY30"/>
                <a:gd fmla="*/ 3642290 w 4211600" name="connsiteX31"/>
                <a:gd fmla="*/ 806216 h 1660822" name="connsiteY31"/>
                <a:gd fmla="*/ 3825937 w 4211600" name="connsiteX32"/>
                <a:gd fmla="*/ 594475 h 1660822" name="connsiteY32"/>
                <a:gd fmla="*/ 3861381 w 4211600" name="connsiteX33"/>
                <a:gd fmla="*/ 544755 h 1660822" name="connsiteY33"/>
                <a:gd fmla="*/ 3950381 w 4211600" name="connsiteX34"/>
                <a:gd fmla="*/ 427978 h 1660822" name="connsiteY34"/>
                <a:gd fmla="*/ 4112370 w 4211600" name="connsiteX35"/>
                <a:gd fmla="*/ 201378 h 1660822" name="connsiteY35"/>
                <a:gd fmla="*/ 4195989 w 4211600" name="connsiteX36"/>
                <a:gd fmla="*/ 33834 h 1660822" name="connsiteY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b="b" l="l" r="r" t="t"/>
              <a:pathLst>
                <a:path h="1660822" w="4211600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xmlns="" val="1351651579"/>
      </p:ext>
    </p:extLst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10" presetSubtype="0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0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</p:bldLst>
  </p:timing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050D525-0ED5-48CD-B587-EBA5746EEA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21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dirty="0" lang="ru-RU" sz="4800"/>
              <a:t>Команда "Ноосфера"</a:t>
            </a:r>
          </a:p>
        </p:txBody>
      </p:sp>
      <p:pic>
        <p:nvPicPr>
          <p:cNvPr descr="Изображение выглядит как человек, внутренний, сидит&#10;&#10;Автоматически созданное описание" id="3" name="Рисунок 3">
            <a:extLst>
              <a:ext uri="{FF2B5EF4-FFF2-40B4-BE49-F238E27FC236}">
                <a16:creationId xmlns:a16="http://schemas.microsoft.com/office/drawing/2014/main" xmlns="" id="{63918925-BDC4-477A-82B4-0D62EBF474DA}"/>
              </a:ext>
            </a:extLst>
          </p:cNvPr>
          <p:cNvPicPr>
            <a:picLocks noChangeAspect="1"/>
          </p:cNvPicPr>
          <p:nvPr/>
        </p:nvPicPr>
        <p:blipFill rotWithShape="1">
          <a:blip cstate="print" r:embed="rId2"/>
          <a:srcRect b="20"/>
          <a:stretch/>
        </p:blipFill>
        <p:spPr>
          <a:xfrm>
            <a:off x="8061673" y="1605548"/>
            <a:ext cx="3239773" cy="493818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80E0F339-6B80-47ED-9C21-BF4B7DF64462}"/>
              </a:ext>
            </a:extLst>
          </p:cNvPr>
          <p:cNvSpPr txBox="1"/>
          <p:nvPr/>
        </p:nvSpPr>
        <p:spPr>
          <a:xfrm>
            <a:off x="8565715" y="1154482"/>
            <a:ext cx="2743199" cy="461665"/>
          </a:xfrm>
          <a:prstGeom prst="rect">
            <a:avLst/>
          </a:prstGeom>
          <a:noFill/>
        </p:spPr>
        <p:txBody>
          <a:bodyPr anchor="t" anchorCtr="0" bIns="45720" compatLnSpc="1" forceAA="0" fromWordArt="0" horzOverflow="overflow" lIns="91440" numCol="1" rIns="91440" rot="0" rtlCol="0" spcCol="0" spcFirstLastPara="0" tIns="45720" vert="horz" vertOverflow="overflow" wrap="square">
            <a:prstTxWarp prst="textNoShape">
              <a:avLst/>
            </a:prstTxWarp>
            <a:spAutoFit/>
          </a:bodyPr>
          <a:lstStyle/>
          <a:p>
            <a:r>
              <a:rPr dirty="0" lang="ru-RU" sz="2400">
                <a:latin typeface="Times New Roman"/>
                <a:cs typeface="Segoe UI"/>
              </a:rPr>
              <a:t>Сидоров Кирилл</a:t>
            </a:r>
          </a:p>
        </p:txBody>
      </p:sp>
      <p:pic>
        <p:nvPicPr>
          <p:cNvPr descr="Изображение выглядит как человек, женщина, внутренний, ноутбук&#10;&#10;Автоматически созданное описание" id="5" name="Рисунок 5">
            <a:extLst>
              <a:ext uri="{FF2B5EF4-FFF2-40B4-BE49-F238E27FC236}">
                <a16:creationId xmlns:a16="http://schemas.microsoft.com/office/drawing/2014/main" xmlns="" id="{31F3B862-4095-43EB-BA26-ADCACD841904}"/>
              </a:ext>
            </a:extLst>
          </p:cNvPr>
          <p:cNvPicPr>
            <a:picLocks noChangeAspect="1"/>
          </p:cNvPicPr>
          <p:nvPr/>
        </p:nvPicPr>
        <p:blipFill rotWithShape="1">
          <a:blip cstate="print" r:embed="rId3"/>
          <a:srcRect b="1" r="-357"/>
          <a:stretch/>
        </p:blipFill>
        <p:spPr>
          <a:xfrm>
            <a:off x="4197982" y="1602158"/>
            <a:ext cx="3254055" cy="492880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C44DF25B-A254-475D-8F0A-5093FC079E51}"/>
              </a:ext>
            </a:extLst>
          </p:cNvPr>
          <p:cNvSpPr txBox="1"/>
          <p:nvPr/>
        </p:nvSpPr>
        <p:spPr>
          <a:xfrm>
            <a:off x="4314042" y="1088590"/>
            <a:ext cx="2743199" cy="461665"/>
          </a:xfrm>
          <a:prstGeom prst="rect">
            <a:avLst/>
          </a:prstGeom>
          <a:noFill/>
        </p:spPr>
        <p:txBody>
          <a:bodyPr anchor="t" anchorCtr="0" bIns="45720" compatLnSpc="1" forceAA="0" fromWordArt="0" horzOverflow="overflow" lIns="91440" numCol="1" rIns="91440" rot="0" rtlCol="0" spcCol="0" spcFirstLastPara="0" tIns="45720" vert="horz" vertOverflow="overflow" wrap="square">
            <a:prstTxWarp prst="textNoShape">
              <a:avLst/>
            </a:prstTxWarp>
            <a:spAutoFit/>
          </a:bodyPr>
          <a:lstStyle/>
          <a:p>
            <a:r>
              <a:rPr dirty="0" err="1" lang="ru-RU" sz="2400">
                <a:latin typeface="Times New Roman"/>
                <a:cs typeface="Times New Roman"/>
              </a:rPr>
              <a:t>Сибгатуллова</a:t>
            </a:r>
            <a:r>
              <a:rPr dirty="0" lang="ru-RU" sz="2400">
                <a:latin typeface="Times New Roman"/>
                <a:cs typeface="Times New Roman"/>
              </a:rPr>
              <a:t> Злата</a:t>
            </a:r>
          </a:p>
        </p:txBody>
      </p:sp>
      <p:pic>
        <p:nvPicPr>
          <p:cNvPr descr="Изображение выглядит как человек, стоит, толпа&#10;&#10;Автоматически созданное описание" id="7" name="Рисунок 7">
            <a:extLst>
              <a:ext uri="{FF2B5EF4-FFF2-40B4-BE49-F238E27FC236}">
                <a16:creationId xmlns:a16="http://schemas.microsoft.com/office/drawing/2014/main" xmlns="" id="{72DB4ACC-B465-4D38-9EE4-C58A9E8D2E62}"/>
              </a:ext>
            </a:extLst>
          </p:cNvPr>
          <p:cNvPicPr>
            <a:picLocks noChangeAspect="1"/>
          </p:cNvPicPr>
          <p:nvPr/>
        </p:nvPicPr>
        <p:blipFill>
          <a:blip cstate="print" r:embed="rId4"/>
          <a:stretch>
            <a:fillRect/>
          </a:stretch>
        </p:blipFill>
        <p:spPr>
          <a:xfrm>
            <a:off x="362024" y="1538614"/>
            <a:ext cx="3315595" cy="500206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26429497-5CFB-4730-8791-49DF34C21BF9}"/>
              </a:ext>
            </a:extLst>
          </p:cNvPr>
          <p:cNvSpPr txBox="1"/>
          <p:nvPr/>
        </p:nvSpPr>
        <p:spPr>
          <a:xfrm>
            <a:off x="834808" y="1085328"/>
            <a:ext cx="2743199" cy="461665"/>
          </a:xfrm>
          <a:prstGeom prst="rect">
            <a:avLst/>
          </a:prstGeom>
          <a:noFill/>
        </p:spPr>
        <p:txBody>
          <a:bodyPr anchor="t" anchorCtr="0" bIns="45720" compatLnSpc="1" forceAA="0" fromWordArt="0" horzOverflow="overflow" lIns="91440" numCol="1" rIns="91440" rot="0" rtlCol="0" spcCol="0" spcFirstLastPara="0" tIns="45720" vert="horz" vertOverflow="overflow" wrap="square">
            <a:prstTxWarp prst="textNoShape">
              <a:avLst/>
            </a:prstTxWarp>
            <a:spAutoFit/>
          </a:bodyPr>
          <a:lstStyle/>
          <a:p>
            <a:r>
              <a:rPr dirty="0" err="1" lang="ru-RU" sz="2400">
                <a:latin typeface="Times New Roman"/>
                <a:cs typeface="Times New Roman"/>
              </a:rPr>
              <a:t>Ещеркина</a:t>
            </a:r>
            <a:r>
              <a:rPr dirty="0" lang="ru-RU" sz="2400">
                <a:latin typeface="Times New Roman"/>
                <a:cs typeface="Times New Roman"/>
              </a:rPr>
              <a:t> Дарья</a:t>
            </a:r>
          </a:p>
        </p:txBody>
      </p:sp>
    </p:spTree>
    <p:extLst>
      <p:ext uri="{BB962C8B-B14F-4D97-AF65-F5344CB8AC3E}">
        <p14:creationId xmlns:p14="http://schemas.microsoft.com/office/powerpoint/2010/main" xmlns="" val="10223647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7" name="Rectangle 96">
            <a:extLst>
              <a:ext uri="{FF2B5EF4-FFF2-40B4-BE49-F238E27FC236}">
                <a16:creationId xmlns:a16="http://schemas.microsoft.com/office/drawing/2014/main" xmlns="" id="{8651CFA9-6065-4243-AC48-858E359780B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xmlns="" id="{37962AE0-6A1C-4B76-9D52-10E5E6D7D3B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grpSp>
        <p:nvGrpSpPr>
          <p:cNvPr id="101" name="Top left">
            <a:extLst>
              <a:ext uri="{FF2B5EF4-FFF2-40B4-BE49-F238E27FC236}">
                <a16:creationId xmlns:a16="http://schemas.microsoft.com/office/drawing/2014/main" xmlns="" id="{A345EEC5-ECAA-408B-B9D7-1C0E1102C16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10849" y="-3086"/>
            <a:ext cx="2198951" cy="3349518"/>
            <a:chOff x="10849" y="-3086"/>
            <a:chExt cx="2198951" cy="3349518"/>
          </a:xfrm>
        </p:grpSpPr>
        <p:sp>
          <p:nvSpPr>
            <p:cNvPr id="102" name="Freeform: Shape 101">
              <a:extLst>
                <a:ext uri="{FF2B5EF4-FFF2-40B4-BE49-F238E27FC236}">
                  <a16:creationId xmlns:a16="http://schemas.microsoft.com/office/drawing/2014/main" xmlns="" id="{C09B09D8-FF9D-4CE5-853B-3BA46FD5C30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 rot="10800000">
              <a:off x="692844" y="-3086"/>
              <a:ext cx="1326111" cy="597603"/>
            </a:xfrm>
            <a:custGeom>
              <a:avLst/>
              <a:gdLst>
                <a:gd name="connsiteX0" fmla="*/ 741051 w 1482102"/>
                <a:gd name="connsiteY0" fmla="*/ 0 h 679363"/>
                <a:gd name="connsiteX1" fmla="*/ 1473822 w 1482102"/>
                <a:gd name="connsiteY1" fmla="*/ 597226 h 679363"/>
                <a:gd name="connsiteX2" fmla="*/ 1482102 w 1482102"/>
                <a:gd name="connsiteY2" fmla="*/ 679363 h 679363"/>
                <a:gd name="connsiteX3" fmla="*/ 0 w 1482102"/>
                <a:gd name="connsiteY3" fmla="*/ 679363 h 679363"/>
                <a:gd name="connsiteX4" fmla="*/ 8280 w 1482102"/>
                <a:gd name="connsiteY4" fmla="*/ 597226 h 679363"/>
                <a:gd name="connsiteX5" fmla="*/ 741051 w 1482102"/>
                <a:gd name="connsiteY5" fmla="*/ 0 h 679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2102" h="679363">
                  <a:moveTo>
                    <a:pt x="741051" y="0"/>
                  </a:moveTo>
                  <a:cubicBezTo>
                    <a:pt x="1102506" y="0"/>
                    <a:pt x="1404077" y="256390"/>
                    <a:pt x="1473822" y="597226"/>
                  </a:cubicBezTo>
                  <a:lnTo>
                    <a:pt x="1482102" y="679363"/>
                  </a:lnTo>
                  <a:lnTo>
                    <a:pt x="0" y="679363"/>
                  </a:lnTo>
                  <a:lnTo>
                    <a:pt x="8280" y="597226"/>
                  </a:lnTo>
                  <a:cubicBezTo>
                    <a:pt x="78025" y="256390"/>
                    <a:pt x="379596" y="0"/>
                    <a:pt x="7410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endParaRPr>
            </a:p>
          </p:txBody>
        </p:sp>
        <p:sp>
          <p:nvSpPr>
            <p:cNvPr id="103" name="Freeform: Shape 102">
              <a:extLst>
                <a:ext uri="{FF2B5EF4-FFF2-40B4-BE49-F238E27FC236}">
                  <a16:creationId xmlns:a16="http://schemas.microsoft.com/office/drawing/2014/main" xmlns="" id="{7DC978A2-F53F-4B72-9BAC-5F78F00B614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9394" y="15241"/>
              <a:ext cx="2190406" cy="3331191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4" name="Freeform: Shape 103">
              <a:extLst>
                <a:ext uri="{FF2B5EF4-FFF2-40B4-BE49-F238E27FC236}">
                  <a16:creationId xmlns:a16="http://schemas.microsoft.com/office/drawing/2014/main" xmlns="" id="{4F73D09D-1DE1-441E-88F5-CD2CBAB88D4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849" y="15178"/>
              <a:ext cx="1978674" cy="307495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5" name="Freeform: Shape 104">
              <a:extLst>
                <a:ext uri="{FF2B5EF4-FFF2-40B4-BE49-F238E27FC236}">
                  <a16:creationId xmlns:a16="http://schemas.microsoft.com/office/drawing/2014/main" xmlns="" id="{9DE61DBF-5FB0-4603-BE95-C566DD48BE1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25092" y="15178"/>
              <a:ext cx="1566146" cy="2737264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6" name="Freeform: Shape 105">
              <a:extLst>
                <a:ext uri="{FF2B5EF4-FFF2-40B4-BE49-F238E27FC236}">
                  <a16:creationId xmlns:a16="http://schemas.microsoft.com/office/drawing/2014/main" xmlns="" id="{D8C89DF5-F013-4C54-B9AD-2E158706C22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849" y="15178"/>
              <a:ext cx="1368431" cy="2644975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7" name="Freeform: Shape 106">
              <a:extLst>
                <a:ext uri="{FF2B5EF4-FFF2-40B4-BE49-F238E27FC236}">
                  <a16:creationId xmlns:a16="http://schemas.microsoft.com/office/drawing/2014/main" xmlns="" id="{9ED89947-A3CF-4B11-8DE7-5D07A57CB9D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8825" y="543780"/>
              <a:ext cx="494287" cy="1905590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8" name="Freeform: Shape 107">
              <a:extLst>
                <a:ext uri="{FF2B5EF4-FFF2-40B4-BE49-F238E27FC236}">
                  <a16:creationId xmlns:a16="http://schemas.microsoft.com/office/drawing/2014/main" xmlns="" id="{D3E24021-DB80-451B-96A6-0D21AC0C849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849" y="672286"/>
              <a:ext cx="396930" cy="1690303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9" name="Freeform: Shape 108">
              <a:extLst>
                <a:ext uri="{FF2B5EF4-FFF2-40B4-BE49-F238E27FC236}">
                  <a16:creationId xmlns:a16="http://schemas.microsoft.com/office/drawing/2014/main" xmlns="" id="{2BDA2B48-4CD9-45C3-8F12-2125533678B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23002" y="881264"/>
              <a:ext cx="258791" cy="1336561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19ED3F3-DC60-4255-B094-EF87A7B704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7634" y="1426197"/>
            <a:ext cx="10246090" cy="1471193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en-US" sz="3600" kern="1200" dirty="0" err="1">
                <a:latin typeface="+mj-lt"/>
                <a:ea typeface="+mj-ea"/>
                <a:cs typeface="+mj-cs"/>
              </a:rPr>
              <a:t>Если</a:t>
            </a:r>
            <a:r>
              <a:rPr lang="en-US" sz="3600" kern="1200" dirty="0">
                <a:latin typeface="+mj-lt"/>
                <a:ea typeface="+mj-ea"/>
                <a:cs typeface="+mj-cs"/>
              </a:rPr>
              <a:t> </a:t>
            </a:r>
            <a:r>
              <a:rPr lang="en-US" sz="3600" kern="1200" dirty="0" err="1">
                <a:latin typeface="+mj-lt"/>
                <a:ea typeface="+mj-ea"/>
                <a:cs typeface="+mj-cs"/>
              </a:rPr>
              <a:t>постаревшие</a:t>
            </a:r>
            <a:r>
              <a:rPr lang="en-US" sz="3600" kern="1200" dirty="0">
                <a:latin typeface="+mj-lt"/>
                <a:ea typeface="+mj-ea"/>
                <a:cs typeface="+mj-cs"/>
              </a:rPr>
              <a:t> </a:t>
            </a:r>
            <a:r>
              <a:rPr lang="en-US" sz="3600" kern="1200" dirty="0" err="1">
                <a:latin typeface="+mj-lt"/>
                <a:ea typeface="+mj-ea"/>
                <a:cs typeface="+mj-cs"/>
              </a:rPr>
              <a:t>родители</a:t>
            </a:r>
            <a:r>
              <a:rPr lang="en-US" sz="3600" kern="1200" dirty="0">
                <a:latin typeface="+mj-lt"/>
                <a:ea typeface="+mj-ea"/>
                <a:cs typeface="+mj-cs"/>
              </a:rPr>
              <a:t> </a:t>
            </a:r>
            <a:r>
              <a:rPr lang="en-US" sz="3600" kern="1200" dirty="0" err="1">
                <a:latin typeface="+mj-lt"/>
                <a:ea typeface="+mj-ea"/>
                <a:cs typeface="+mj-cs"/>
              </a:rPr>
              <a:t>оказываются</a:t>
            </a:r>
            <a:r>
              <a:rPr lang="en-US" sz="3600" kern="1200" dirty="0">
                <a:latin typeface="+mj-lt"/>
                <a:ea typeface="+mj-ea"/>
                <a:cs typeface="+mj-cs"/>
              </a:rPr>
              <a:t> в </a:t>
            </a:r>
            <a:r>
              <a:rPr lang="en-US" sz="3600" kern="1200" dirty="0" err="1">
                <a:latin typeface="+mj-lt"/>
                <a:ea typeface="+mj-ea"/>
                <a:cs typeface="+mj-cs"/>
              </a:rPr>
              <a:t>ситуации</a:t>
            </a:r>
            <a:r>
              <a:rPr lang="en-US" sz="3600" kern="1200" dirty="0">
                <a:latin typeface="+mj-lt"/>
                <a:ea typeface="+mj-ea"/>
                <a:cs typeface="+mj-cs"/>
              </a:rPr>
              <a:t>, </a:t>
            </a:r>
            <a:r>
              <a:rPr lang="en-US" sz="3600" kern="1200" dirty="0" err="1">
                <a:latin typeface="+mj-lt"/>
                <a:ea typeface="+mj-ea"/>
                <a:cs typeface="+mj-cs"/>
              </a:rPr>
              <a:t>когда</a:t>
            </a:r>
            <a:r>
              <a:rPr lang="en-US" sz="3600" kern="1200" dirty="0">
                <a:latin typeface="+mj-lt"/>
                <a:ea typeface="+mj-ea"/>
                <a:cs typeface="+mj-cs"/>
              </a:rPr>
              <a:t> </a:t>
            </a:r>
            <a:r>
              <a:rPr lang="en-US" sz="3600" kern="1200" dirty="0" err="1">
                <a:latin typeface="+mj-lt"/>
                <a:ea typeface="+mj-ea"/>
                <a:cs typeface="+mj-cs"/>
              </a:rPr>
              <a:t>сложно</a:t>
            </a:r>
            <a:r>
              <a:rPr lang="en-US" sz="3600" kern="1200" dirty="0">
                <a:latin typeface="+mj-lt"/>
                <a:ea typeface="+mj-ea"/>
                <a:cs typeface="+mj-cs"/>
              </a:rPr>
              <a:t> </a:t>
            </a:r>
            <a:r>
              <a:rPr lang="en-US" sz="3600" kern="1200" dirty="0" err="1">
                <a:latin typeface="+mj-lt"/>
                <a:ea typeface="+mj-ea"/>
                <a:cs typeface="+mj-cs"/>
              </a:rPr>
              <a:t>что-либо</a:t>
            </a:r>
            <a:r>
              <a:rPr lang="en-US" sz="3600" kern="1200" dirty="0">
                <a:latin typeface="+mj-lt"/>
                <a:ea typeface="+mj-ea"/>
                <a:cs typeface="+mj-cs"/>
              </a:rPr>
              <a:t> </a:t>
            </a:r>
            <a:r>
              <a:rPr lang="en-US" sz="3600" kern="1200" dirty="0" err="1">
                <a:latin typeface="+mj-lt"/>
                <a:ea typeface="+mj-ea"/>
                <a:cs typeface="+mj-cs"/>
              </a:rPr>
              <a:t>делать</a:t>
            </a:r>
            <a:r>
              <a:rPr lang="en-US" sz="3600" kern="1200" dirty="0">
                <a:latin typeface="+mj-lt"/>
                <a:ea typeface="+mj-ea"/>
                <a:cs typeface="+mj-cs"/>
              </a:rPr>
              <a:t> </a:t>
            </a:r>
            <a:r>
              <a:rPr lang="en-US" sz="3600" kern="1200" dirty="0" err="1">
                <a:latin typeface="+mj-lt"/>
                <a:ea typeface="+mj-ea"/>
                <a:cs typeface="+mj-cs"/>
              </a:rPr>
              <a:t>без</a:t>
            </a:r>
            <a:r>
              <a:rPr lang="en-US" sz="3600" kern="1200" dirty="0">
                <a:latin typeface="+mj-lt"/>
                <a:ea typeface="+mj-ea"/>
                <a:cs typeface="+mj-cs"/>
              </a:rPr>
              <a:t> </a:t>
            </a:r>
            <a:r>
              <a:rPr lang="en-US" sz="3600" kern="1200" dirty="0" err="1">
                <a:latin typeface="+mj-lt"/>
                <a:ea typeface="+mj-ea"/>
                <a:cs typeface="+mj-cs"/>
              </a:rPr>
              <a:t>посторонней</a:t>
            </a:r>
            <a:r>
              <a:rPr lang="en-US" sz="3600" kern="1200" dirty="0">
                <a:latin typeface="+mj-lt"/>
                <a:ea typeface="+mj-ea"/>
                <a:cs typeface="+mj-cs"/>
              </a:rPr>
              <a:t> </a:t>
            </a:r>
            <a:r>
              <a:rPr lang="en-US" sz="3600" kern="1200" dirty="0" err="1">
                <a:latin typeface="+mj-lt"/>
                <a:ea typeface="+mj-ea"/>
                <a:cs typeface="+mj-cs"/>
              </a:rPr>
              <a:t>помощи</a:t>
            </a:r>
            <a:r>
              <a:rPr lang="en-US" sz="3600" kern="1200" dirty="0">
                <a:latin typeface="+mj-lt"/>
                <a:ea typeface="+mj-ea"/>
                <a:cs typeface="+mj-cs"/>
              </a:rPr>
              <a:t>, </a:t>
            </a:r>
            <a:r>
              <a:rPr lang="en-US" sz="3600" kern="1200" dirty="0" err="1">
                <a:latin typeface="+mj-lt"/>
                <a:ea typeface="+mj-ea"/>
                <a:cs typeface="+mj-cs"/>
              </a:rPr>
              <a:t>то</a:t>
            </a:r>
            <a:r>
              <a:rPr lang="en-US" sz="3600" kern="1200" dirty="0">
                <a:latin typeface="+mj-lt"/>
                <a:ea typeface="+mj-ea"/>
                <a:cs typeface="+mj-cs"/>
              </a:rPr>
              <a:t> </a:t>
            </a:r>
            <a:r>
              <a:rPr lang="en-US" sz="3600" kern="1200" dirty="0" err="1">
                <a:latin typeface="+mj-lt"/>
                <a:ea typeface="+mj-ea"/>
                <a:cs typeface="+mj-cs"/>
              </a:rPr>
              <a:t>нередко</a:t>
            </a:r>
            <a:r>
              <a:rPr lang="en-US" sz="3600" kern="1200" dirty="0">
                <a:latin typeface="+mj-lt"/>
                <a:ea typeface="+mj-ea"/>
                <a:cs typeface="+mj-cs"/>
              </a:rPr>
              <a:t> </a:t>
            </a:r>
            <a:r>
              <a:rPr lang="en-US" sz="3600" kern="1200" dirty="0" err="1">
                <a:latin typeface="+mj-lt"/>
                <a:ea typeface="+mj-ea"/>
                <a:cs typeface="+mj-cs"/>
              </a:rPr>
              <a:t>дети</a:t>
            </a:r>
            <a:r>
              <a:rPr lang="en-US" sz="3600" kern="1200" dirty="0">
                <a:latin typeface="+mj-lt"/>
                <a:ea typeface="+mj-ea"/>
                <a:cs typeface="+mj-cs"/>
              </a:rPr>
              <a:t> </a:t>
            </a:r>
            <a:r>
              <a:rPr lang="en-US" sz="3600" kern="1200" dirty="0" err="1">
                <a:latin typeface="+mj-lt"/>
                <a:ea typeface="+mj-ea"/>
                <a:cs typeface="+mj-cs"/>
              </a:rPr>
              <a:t>принимают</a:t>
            </a:r>
            <a:r>
              <a:rPr lang="en-US" sz="3600" kern="1200" dirty="0">
                <a:latin typeface="+mj-lt"/>
                <a:ea typeface="+mj-ea"/>
                <a:cs typeface="+mj-cs"/>
              </a:rPr>
              <a:t> </a:t>
            </a:r>
            <a:r>
              <a:rPr lang="en-US" sz="3600" kern="1200" dirty="0" err="1">
                <a:latin typeface="+mj-lt"/>
                <a:ea typeface="+mj-ea"/>
                <a:cs typeface="+mj-cs"/>
              </a:rPr>
              <a:t>решение</a:t>
            </a:r>
            <a:r>
              <a:rPr lang="en-US" sz="3600" kern="1200" dirty="0">
                <a:latin typeface="+mj-lt"/>
                <a:ea typeface="+mj-ea"/>
                <a:cs typeface="+mj-cs"/>
              </a:rPr>
              <a:t> </a:t>
            </a:r>
            <a:r>
              <a:rPr lang="en-US" sz="3600" kern="1200" dirty="0" err="1">
                <a:latin typeface="+mj-lt"/>
                <a:ea typeface="+mj-ea"/>
                <a:cs typeface="+mj-cs"/>
              </a:rPr>
              <a:t>взять</a:t>
            </a:r>
            <a:r>
              <a:rPr lang="en-US" sz="3600" kern="1200" dirty="0">
                <a:latin typeface="+mj-lt"/>
                <a:ea typeface="+mj-ea"/>
                <a:cs typeface="+mj-cs"/>
              </a:rPr>
              <a:t> </a:t>
            </a:r>
            <a:r>
              <a:rPr lang="en-US" sz="3600" kern="1200" dirty="0" err="1">
                <a:latin typeface="+mj-lt"/>
                <a:ea typeface="+mj-ea"/>
                <a:cs typeface="+mj-cs"/>
              </a:rPr>
              <a:t>родителей</a:t>
            </a:r>
            <a:r>
              <a:rPr lang="en-US" sz="3600" kern="1200" dirty="0">
                <a:latin typeface="+mj-lt"/>
                <a:ea typeface="+mj-ea"/>
                <a:cs typeface="+mj-cs"/>
              </a:rPr>
              <a:t> </a:t>
            </a:r>
            <a:r>
              <a:rPr lang="en-US" sz="3600" kern="1200" dirty="0" err="1">
                <a:latin typeface="+mj-lt"/>
                <a:ea typeface="+mj-ea"/>
                <a:cs typeface="+mj-cs"/>
              </a:rPr>
              <a:t>жить</a:t>
            </a:r>
            <a:r>
              <a:rPr lang="en-US" sz="3600" kern="1200" dirty="0">
                <a:latin typeface="+mj-lt"/>
                <a:ea typeface="+mj-ea"/>
                <a:cs typeface="+mj-cs"/>
              </a:rPr>
              <a:t> к </a:t>
            </a:r>
            <a:r>
              <a:rPr lang="en-US" sz="3600" kern="1200" dirty="0" err="1">
                <a:latin typeface="+mj-lt"/>
                <a:ea typeface="+mj-ea"/>
                <a:cs typeface="+mj-cs"/>
              </a:rPr>
              <a:t>себе</a:t>
            </a:r>
            <a:r>
              <a:rPr lang="en-US" sz="3600" kern="1200" dirty="0">
                <a:latin typeface="+mj-lt"/>
                <a:ea typeface="+mj-ea"/>
                <a:cs typeface="+mj-cs"/>
              </a:rPr>
              <a:t>. </a:t>
            </a:r>
            <a:r>
              <a:rPr lang="en-US" sz="3600" kern="1200" dirty="0" err="1">
                <a:latin typeface="+mj-lt"/>
                <a:ea typeface="+mj-ea"/>
                <a:cs typeface="+mj-cs"/>
              </a:rPr>
              <a:t>Однако</a:t>
            </a:r>
            <a:r>
              <a:rPr lang="en-US" sz="3600" kern="1200" dirty="0">
                <a:latin typeface="+mj-lt"/>
                <a:ea typeface="+mj-ea"/>
                <a:cs typeface="+mj-cs"/>
              </a:rPr>
              <a:t> </a:t>
            </a:r>
            <a:r>
              <a:rPr lang="en-US" sz="3600" kern="1200" dirty="0" err="1">
                <a:latin typeface="+mj-lt"/>
                <a:ea typeface="+mj-ea"/>
                <a:cs typeface="+mj-cs"/>
              </a:rPr>
              <a:t>им</a:t>
            </a:r>
            <a:r>
              <a:rPr lang="en-US" sz="3600" kern="1200" dirty="0">
                <a:latin typeface="+mj-lt"/>
                <a:ea typeface="+mj-ea"/>
                <a:cs typeface="+mj-cs"/>
              </a:rPr>
              <a:t> </a:t>
            </a:r>
            <a:r>
              <a:rPr lang="en-US" sz="3600" kern="1200" dirty="0" err="1">
                <a:latin typeface="+mj-lt"/>
                <a:ea typeface="+mj-ea"/>
                <a:cs typeface="+mj-cs"/>
              </a:rPr>
              <a:t>приходится</a:t>
            </a:r>
            <a:r>
              <a:rPr lang="en-US" sz="3600" kern="1200" dirty="0">
                <a:latin typeface="+mj-lt"/>
                <a:ea typeface="+mj-ea"/>
                <a:cs typeface="+mj-cs"/>
              </a:rPr>
              <a:t> </a:t>
            </a:r>
            <a:r>
              <a:rPr lang="en-US" sz="3600" kern="1200" dirty="0" err="1">
                <a:latin typeface="+mj-lt"/>
                <a:ea typeface="+mj-ea"/>
                <a:cs typeface="+mj-cs"/>
              </a:rPr>
              <a:t>столкнуться</a:t>
            </a:r>
            <a:r>
              <a:rPr lang="en-US" sz="3600" kern="1200" dirty="0">
                <a:latin typeface="+mj-lt"/>
                <a:ea typeface="+mj-ea"/>
                <a:cs typeface="+mj-cs"/>
              </a:rPr>
              <a:t> с </a:t>
            </a:r>
            <a:r>
              <a:rPr lang="en-US" sz="3600" kern="1200" dirty="0" err="1">
                <a:latin typeface="+mj-lt"/>
                <a:ea typeface="+mj-ea"/>
                <a:cs typeface="+mj-cs"/>
              </a:rPr>
              <a:t>проблемой</a:t>
            </a:r>
            <a:r>
              <a:rPr lang="en-US" sz="3600" kern="1200" dirty="0">
                <a:latin typeface="+mj-lt"/>
                <a:ea typeface="+mj-ea"/>
                <a:cs typeface="+mj-cs"/>
              </a:rPr>
              <a:t> </a:t>
            </a:r>
            <a:r>
              <a:rPr lang="en-US" sz="3600" kern="1200" dirty="0" err="1">
                <a:latin typeface="+mj-lt"/>
                <a:ea typeface="+mj-ea"/>
                <a:cs typeface="+mj-cs"/>
              </a:rPr>
              <a:t>организации</a:t>
            </a:r>
            <a:r>
              <a:rPr lang="en-US" sz="3600" kern="1200" dirty="0">
                <a:latin typeface="+mj-lt"/>
                <a:ea typeface="+mj-ea"/>
                <a:cs typeface="+mj-cs"/>
              </a:rPr>
              <a:t> </a:t>
            </a:r>
            <a:r>
              <a:rPr lang="en-US" sz="3600" kern="1200" dirty="0" err="1">
                <a:latin typeface="+mj-lt"/>
                <a:ea typeface="+mj-ea"/>
                <a:cs typeface="+mj-cs"/>
              </a:rPr>
              <a:t>личного</a:t>
            </a:r>
            <a:r>
              <a:rPr lang="en-US" sz="3600" kern="1200" dirty="0">
                <a:latin typeface="+mj-lt"/>
                <a:ea typeface="+mj-ea"/>
                <a:cs typeface="+mj-cs"/>
              </a:rPr>
              <a:t> </a:t>
            </a:r>
            <a:r>
              <a:rPr lang="en-US" sz="3600" kern="1200" dirty="0" err="1">
                <a:latin typeface="+mj-lt"/>
                <a:ea typeface="+mj-ea"/>
                <a:cs typeface="+mj-cs"/>
              </a:rPr>
              <a:t>пространства</a:t>
            </a:r>
            <a:r>
              <a:rPr lang="en-US" sz="3600" kern="1200" dirty="0">
                <a:latin typeface="+mj-lt"/>
                <a:ea typeface="+mj-ea"/>
                <a:cs typeface="+mj-cs"/>
              </a:rPr>
              <a:t> </a:t>
            </a:r>
            <a:r>
              <a:rPr lang="en-US" sz="3600" kern="1200" dirty="0" err="1">
                <a:latin typeface="+mj-lt"/>
                <a:ea typeface="+mj-ea"/>
                <a:cs typeface="+mj-cs"/>
              </a:rPr>
              <a:t>для</a:t>
            </a:r>
            <a:r>
              <a:rPr lang="en-US" sz="3600" kern="1200" dirty="0">
                <a:latin typeface="+mj-lt"/>
                <a:ea typeface="+mj-ea"/>
                <a:cs typeface="+mj-cs"/>
              </a:rPr>
              <a:t> </a:t>
            </a:r>
            <a:r>
              <a:rPr lang="en-US" sz="3600" kern="1200" dirty="0" err="1">
                <a:latin typeface="+mj-lt"/>
                <a:ea typeface="+mj-ea"/>
                <a:cs typeface="+mj-cs"/>
              </a:rPr>
              <a:t>всех</a:t>
            </a:r>
            <a:r>
              <a:rPr lang="en-US" sz="3600" kern="1200" dirty="0">
                <a:latin typeface="+mj-lt"/>
                <a:ea typeface="+mj-ea"/>
                <a:cs typeface="+mj-cs"/>
              </a:rPr>
              <a:t> </a:t>
            </a:r>
            <a:r>
              <a:rPr lang="en-US" sz="3600" kern="1200" dirty="0" err="1">
                <a:latin typeface="+mj-lt"/>
                <a:ea typeface="+mj-ea"/>
                <a:cs typeface="+mj-cs"/>
              </a:rPr>
              <a:t>членов</a:t>
            </a:r>
            <a:r>
              <a:rPr lang="en-US" sz="3600" kern="1200" dirty="0">
                <a:latin typeface="+mj-lt"/>
                <a:ea typeface="+mj-ea"/>
                <a:cs typeface="+mj-cs"/>
              </a:rPr>
              <a:t> </a:t>
            </a:r>
            <a:r>
              <a:rPr lang="en-US" sz="3600" kern="1200" dirty="0" err="1">
                <a:latin typeface="+mj-lt"/>
                <a:ea typeface="+mj-ea"/>
                <a:cs typeface="+mj-cs"/>
              </a:rPr>
              <a:t>семьи</a:t>
            </a:r>
            <a:r>
              <a:rPr lang="en-US" sz="3600" kern="1200" dirty="0">
                <a:latin typeface="+mj-lt"/>
                <a:ea typeface="+mj-ea"/>
                <a:cs typeface="+mj-cs"/>
              </a:rPr>
              <a:t>. </a:t>
            </a:r>
            <a:r>
              <a:rPr lang="en-US" sz="1100" kern="1200" dirty="0"/>
              <a:t/>
            </a:r>
            <a:br>
              <a:rPr lang="en-US" sz="1100" kern="1200" dirty="0"/>
            </a:br>
            <a:r>
              <a:rPr lang="en-US" sz="1100" kern="1200" dirty="0"/>
              <a:t/>
            </a:r>
            <a:br>
              <a:rPr lang="en-US" sz="1100" kern="1200" dirty="0"/>
            </a:br>
            <a:r>
              <a:rPr lang="en-US" sz="1100" kern="1200" dirty="0"/>
              <a:t/>
            </a:r>
            <a:br>
              <a:rPr lang="en-US" sz="1100" kern="1200" dirty="0"/>
            </a:br>
            <a:r>
              <a:rPr lang="en-US" sz="1100" kern="1200" dirty="0"/>
              <a:t/>
            </a:r>
            <a:br>
              <a:rPr lang="en-US" sz="1100" kern="1200" dirty="0"/>
            </a:br>
            <a:r>
              <a:rPr lang="en-US" sz="1100" kern="1200" dirty="0"/>
              <a:t/>
            </a:r>
            <a:br>
              <a:rPr lang="en-US" sz="1100" kern="1200" dirty="0"/>
            </a:br>
            <a:r>
              <a:rPr lang="en-US" sz="1100" kern="1200" dirty="0"/>
              <a:t/>
            </a:r>
            <a:br>
              <a:rPr lang="en-US" sz="1100" kern="1200" dirty="0"/>
            </a:br>
            <a:endParaRPr lang="en-US" sz="1100" kern="120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>
              <a:lnSpc>
                <a:spcPct val="90000"/>
              </a:lnSpc>
            </a:pPr>
            <a:endParaRPr lang="en-US" sz="1100" kern="120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24B19FC9-0548-41FA-9617-1E5CB8A1F507}"/>
              </a:ext>
            </a:extLst>
          </p:cNvPr>
          <p:cNvSpPr txBox="1"/>
          <p:nvPr/>
        </p:nvSpPr>
        <p:spPr>
          <a:xfrm>
            <a:off x="277620" y="3146474"/>
            <a:ext cx="6804596" cy="1286039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0000"/>
              </a:lnSpc>
              <a:spcAft>
                <a:spcPts val="600"/>
              </a:spcAft>
              <a:buClr>
                <a:schemeClr val="accent5"/>
              </a:buClr>
            </a:pPr>
            <a:r>
              <a:rPr lang="en-US" sz="3200" dirty="0" err="1">
                <a:solidFill>
                  <a:schemeClr val="tx2"/>
                </a:solidFill>
                <a:latin typeface="Rockwell"/>
              </a:rPr>
              <a:t>Следствием</a:t>
            </a:r>
            <a:r>
              <a:rPr lang="en-US" sz="3200" dirty="0">
                <a:solidFill>
                  <a:schemeClr val="tx2"/>
                </a:solidFill>
                <a:latin typeface="Rockwell"/>
              </a:rPr>
              <a:t> </a:t>
            </a:r>
            <a:r>
              <a:rPr lang="en-US" sz="3200" dirty="0" err="1">
                <a:solidFill>
                  <a:schemeClr val="tx2"/>
                </a:solidFill>
                <a:latin typeface="Rockwell"/>
              </a:rPr>
              <a:t>чего</a:t>
            </a:r>
            <a:r>
              <a:rPr lang="en-US" sz="3200" dirty="0">
                <a:solidFill>
                  <a:schemeClr val="tx2"/>
                </a:solidFill>
                <a:latin typeface="Rockwell"/>
              </a:rPr>
              <a:t> </a:t>
            </a:r>
            <a:r>
              <a:rPr lang="en-US" sz="3200" dirty="0" err="1">
                <a:solidFill>
                  <a:schemeClr val="tx2"/>
                </a:solidFill>
                <a:latin typeface="Rockwell"/>
              </a:rPr>
              <a:t>могут</a:t>
            </a:r>
            <a:r>
              <a:rPr lang="en-US" sz="3200" dirty="0">
                <a:solidFill>
                  <a:schemeClr val="tx2"/>
                </a:solidFill>
                <a:latin typeface="Rockwell"/>
              </a:rPr>
              <a:t> </a:t>
            </a:r>
            <a:r>
              <a:rPr lang="en-US" sz="3200" dirty="0" err="1">
                <a:solidFill>
                  <a:schemeClr val="tx2"/>
                </a:solidFill>
                <a:latin typeface="Rockwell"/>
              </a:rPr>
              <a:t>возникать</a:t>
            </a:r>
            <a:r>
              <a:rPr lang="en-US" sz="3200" dirty="0">
                <a:solidFill>
                  <a:schemeClr val="tx2"/>
                </a:solidFill>
                <a:latin typeface="Rockwell"/>
              </a:rPr>
              <a:t> </a:t>
            </a:r>
            <a:r>
              <a:rPr lang="en-US" sz="3200" dirty="0" err="1">
                <a:solidFill>
                  <a:schemeClr val="tx2"/>
                </a:solidFill>
                <a:latin typeface="Rockwell"/>
              </a:rPr>
              <a:t>разногласия</a:t>
            </a:r>
            <a:r>
              <a:rPr lang="en-US" sz="3200" dirty="0">
                <a:solidFill>
                  <a:schemeClr val="tx2"/>
                </a:solidFill>
                <a:latin typeface="Rockwell"/>
              </a:rPr>
              <a:t> и </a:t>
            </a:r>
            <a:r>
              <a:rPr lang="en-US" sz="3200" dirty="0" err="1">
                <a:solidFill>
                  <a:schemeClr val="tx2"/>
                </a:solidFill>
                <a:latin typeface="Rockwell"/>
              </a:rPr>
              <a:t>конфликты</a:t>
            </a:r>
            <a:r>
              <a:rPr lang="en-US" sz="3200" dirty="0">
                <a:solidFill>
                  <a:schemeClr val="tx2"/>
                </a:solidFill>
                <a:latin typeface="Rockwell"/>
              </a:rPr>
              <a:t>. </a:t>
            </a:r>
            <a:r>
              <a:rPr lang="en-US" sz="3200" dirty="0" err="1">
                <a:solidFill>
                  <a:schemeClr val="tx2"/>
                </a:solidFill>
                <a:latin typeface="Rockwell"/>
              </a:rPr>
              <a:t>Возникает</a:t>
            </a:r>
            <a:r>
              <a:rPr lang="en-US" sz="3200" dirty="0">
                <a:solidFill>
                  <a:schemeClr val="tx2"/>
                </a:solidFill>
                <a:latin typeface="Rockwell"/>
              </a:rPr>
              <a:t> </a:t>
            </a:r>
            <a:r>
              <a:rPr lang="en-US" sz="3200" dirty="0" err="1">
                <a:solidFill>
                  <a:schemeClr val="tx2"/>
                </a:solidFill>
                <a:latin typeface="Rockwell"/>
              </a:rPr>
              <a:t>вопрос</a:t>
            </a:r>
            <a:r>
              <a:rPr lang="en-US" sz="3200" dirty="0">
                <a:solidFill>
                  <a:schemeClr val="tx2"/>
                </a:solidFill>
                <a:latin typeface="Rockwell"/>
              </a:rPr>
              <a:t>: </a:t>
            </a:r>
            <a:r>
              <a:rPr lang="en-US" sz="3200" b="1" dirty="0" err="1">
                <a:solidFill>
                  <a:schemeClr val="tx2"/>
                </a:solidFill>
                <a:latin typeface="Rockwell"/>
              </a:rPr>
              <a:t>как</a:t>
            </a:r>
            <a:r>
              <a:rPr lang="en-US" sz="3200" b="1" dirty="0">
                <a:solidFill>
                  <a:schemeClr val="tx2"/>
                </a:solidFill>
                <a:latin typeface="Rockwell"/>
              </a:rPr>
              <a:t> </a:t>
            </a:r>
            <a:r>
              <a:rPr lang="en-US" sz="3200" b="1" dirty="0" err="1">
                <a:solidFill>
                  <a:schemeClr val="tx2"/>
                </a:solidFill>
                <a:latin typeface="Rockwell"/>
              </a:rPr>
              <a:t>сохранить</a:t>
            </a:r>
            <a:r>
              <a:rPr lang="en-US" sz="3200" b="1" dirty="0">
                <a:solidFill>
                  <a:schemeClr val="tx2"/>
                </a:solidFill>
                <a:latin typeface="Rockwell"/>
              </a:rPr>
              <a:t> </a:t>
            </a:r>
            <a:r>
              <a:rPr lang="en-US" sz="3200" b="1" dirty="0" err="1">
                <a:solidFill>
                  <a:schemeClr val="tx2"/>
                </a:solidFill>
                <a:latin typeface="Rockwell"/>
              </a:rPr>
              <a:t>мир</a:t>
            </a:r>
            <a:r>
              <a:rPr lang="en-US" sz="3200" b="1" dirty="0">
                <a:solidFill>
                  <a:schemeClr val="tx2"/>
                </a:solidFill>
                <a:latin typeface="Rockwell"/>
              </a:rPr>
              <a:t> и </a:t>
            </a:r>
            <a:r>
              <a:rPr lang="en-US" sz="3200" b="1" dirty="0" err="1">
                <a:solidFill>
                  <a:schemeClr val="tx2"/>
                </a:solidFill>
                <a:latin typeface="Rockwell"/>
              </a:rPr>
              <a:t>гармонию</a:t>
            </a:r>
            <a:r>
              <a:rPr lang="en-US" sz="3200" b="1" dirty="0">
                <a:solidFill>
                  <a:schemeClr val="tx2"/>
                </a:solidFill>
                <a:latin typeface="Rockwell"/>
              </a:rPr>
              <a:t> в </a:t>
            </a:r>
            <a:r>
              <a:rPr lang="en-US" sz="3200" b="1" dirty="0" err="1">
                <a:solidFill>
                  <a:schemeClr val="tx2"/>
                </a:solidFill>
                <a:latin typeface="Rockwell"/>
              </a:rPr>
              <a:t>доме</a:t>
            </a:r>
            <a:r>
              <a:rPr lang="en-US" sz="3200" b="1" dirty="0">
                <a:solidFill>
                  <a:schemeClr val="tx2"/>
                </a:solidFill>
                <a:latin typeface="Rockwell"/>
              </a:rPr>
              <a:t>, </a:t>
            </a:r>
            <a:r>
              <a:rPr lang="en-US" sz="3200" b="1" dirty="0" err="1">
                <a:solidFill>
                  <a:schemeClr val="tx2"/>
                </a:solidFill>
                <a:latin typeface="Rockwell"/>
              </a:rPr>
              <a:t>где</a:t>
            </a:r>
            <a:r>
              <a:rPr lang="en-US" sz="3200" b="1" dirty="0">
                <a:solidFill>
                  <a:schemeClr val="tx2"/>
                </a:solidFill>
                <a:latin typeface="Rockwell"/>
              </a:rPr>
              <a:t> </a:t>
            </a:r>
            <a:r>
              <a:rPr lang="en-US" sz="3200" b="1" dirty="0" err="1">
                <a:solidFill>
                  <a:schemeClr val="tx2"/>
                </a:solidFill>
                <a:latin typeface="Rockwell"/>
              </a:rPr>
              <a:t>живут</a:t>
            </a:r>
            <a:r>
              <a:rPr lang="en-US" sz="3200" b="1" dirty="0">
                <a:solidFill>
                  <a:schemeClr val="tx2"/>
                </a:solidFill>
                <a:latin typeface="Rockwell"/>
              </a:rPr>
              <a:t> </a:t>
            </a:r>
            <a:r>
              <a:rPr lang="en-US" sz="3200" b="1" dirty="0" err="1">
                <a:solidFill>
                  <a:schemeClr val="tx2"/>
                </a:solidFill>
                <a:latin typeface="Rockwell"/>
              </a:rPr>
              <a:t>три</a:t>
            </a:r>
            <a:r>
              <a:rPr lang="en-US" sz="3200" b="1" dirty="0">
                <a:solidFill>
                  <a:schemeClr val="tx2"/>
                </a:solidFill>
                <a:latin typeface="Rockwell"/>
              </a:rPr>
              <a:t> </a:t>
            </a:r>
            <a:r>
              <a:rPr lang="en-US" sz="3200" b="1" dirty="0" err="1">
                <a:solidFill>
                  <a:schemeClr val="tx2"/>
                </a:solidFill>
                <a:latin typeface="Rockwell"/>
              </a:rPr>
              <a:t>поколения</a:t>
            </a:r>
            <a:r>
              <a:rPr lang="en-US" sz="3200" b="1" dirty="0">
                <a:solidFill>
                  <a:schemeClr val="tx2"/>
                </a:solidFill>
                <a:latin typeface="Rockwell"/>
              </a:rPr>
              <a:t> </a:t>
            </a:r>
            <a:r>
              <a:rPr lang="en-US" sz="3200" b="1" dirty="0" err="1">
                <a:solidFill>
                  <a:schemeClr val="tx2"/>
                </a:solidFill>
                <a:latin typeface="Rockwell"/>
              </a:rPr>
              <a:t>под</a:t>
            </a:r>
            <a:r>
              <a:rPr lang="en-US" sz="3200" b="1" dirty="0">
                <a:solidFill>
                  <a:schemeClr val="tx2"/>
                </a:solidFill>
                <a:latin typeface="Rockwell"/>
              </a:rPr>
              <a:t> </a:t>
            </a:r>
            <a:r>
              <a:rPr lang="en-US" sz="3200" b="1" dirty="0" err="1">
                <a:solidFill>
                  <a:schemeClr val="tx2"/>
                </a:solidFill>
                <a:latin typeface="Rockwell"/>
              </a:rPr>
              <a:t>одной</a:t>
            </a:r>
            <a:r>
              <a:rPr lang="en-US" sz="3200" b="1" dirty="0">
                <a:solidFill>
                  <a:schemeClr val="tx2"/>
                </a:solidFill>
                <a:latin typeface="Rockwell"/>
              </a:rPr>
              <a:t> </a:t>
            </a:r>
            <a:r>
              <a:rPr lang="en-US" sz="3200" b="1" dirty="0" err="1">
                <a:solidFill>
                  <a:schemeClr val="tx2"/>
                </a:solidFill>
                <a:latin typeface="Rockwell"/>
              </a:rPr>
              <a:t>крышей</a:t>
            </a:r>
            <a:r>
              <a:rPr lang="en-US" sz="3200" b="1" dirty="0">
                <a:solidFill>
                  <a:schemeClr val="tx2"/>
                </a:solidFill>
                <a:latin typeface="Rockwell"/>
              </a:rPr>
              <a:t>?</a:t>
            </a:r>
            <a:endParaRPr lang="ru-RU" sz="3200">
              <a:solidFill>
                <a:schemeClr val="tx2"/>
              </a:solidFill>
              <a:cs typeface="Segoe UI"/>
            </a:endParaRPr>
          </a:p>
        </p:txBody>
      </p:sp>
      <p:grpSp>
        <p:nvGrpSpPr>
          <p:cNvPr id="111" name="Bottom Right">
            <a:extLst>
              <a:ext uri="{FF2B5EF4-FFF2-40B4-BE49-F238E27FC236}">
                <a16:creationId xmlns:a16="http://schemas.microsoft.com/office/drawing/2014/main" xmlns="" id="{F0A218EB-ECC2-4D0D-9EDC-F5CB062CADC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7980400" y="3276601"/>
            <a:ext cx="4211600" cy="3581399"/>
            <a:chOff x="7980400" y="3276601"/>
            <a:chExt cx="4211600" cy="3581399"/>
          </a:xfrm>
        </p:grpSpPr>
        <p:sp>
          <p:nvSpPr>
            <p:cNvPr id="112" name="Freeform: Shape 111">
              <a:extLst>
                <a:ext uri="{FF2B5EF4-FFF2-40B4-BE49-F238E27FC236}">
                  <a16:creationId xmlns:a16="http://schemas.microsoft.com/office/drawing/2014/main" xmlns="" id="{E419D1C3-874F-4BF6-A356-1EA4A20D498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439256" y="6178637"/>
              <a:ext cx="1482102" cy="679363"/>
            </a:xfrm>
            <a:custGeom>
              <a:avLst/>
              <a:gdLst>
                <a:gd name="connsiteX0" fmla="*/ 741051 w 1482102"/>
                <a:gd name="connsiteY0" fmla="*/ 0 h 679363"/>
                <a:gd name="connsiteX1" fmla="*/ 1473822 w 1482102"/>
                <a:gd name="connsiteY1" fmla="*/ 597226 h 679363"/>
                <a:gd name="connsiteX2" fmla="*/ 1482102 w 1482102"/>
                <a:gd name="connsiteY2" fmla="*/ 679363 h 679363"/>
                <a:gd name="connsiteX3" fmla="*/ 0 w 1482102"/>
                <a:gd name="connsiteY3" fmla="*/ 679363 h 679363"/>
                <a:gd name="connsiteX4" fmla="*/ 8280 w 1482102"/>
                <a:gd name="connsiteY4" fmla="*/ 597226 h 679363"/>
                <a:gd name="connsiteX5" fmla="*/ 741051 w 1482102"/>
                <a:gd name="connsiteY5" fmla="*/ 0 h 679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2102" h="679363">
                  <a:moveTo>
                    <a:pt x="741051" y="0"/>
                  </a:moveTo>
                  <a:cubicBezTo>
                    <a:pt x="1102506" y="0"/>
                    <a:pt x="1404077" y="256390"/>
                    <a:pt x="1473822" y="597226"/>
                  </a:cubicBezTo>
                  <a:lnTo>
                    <a:pt x="1482102" y="679363"/>
                  </a:lnTo>
                  <a:lnTo>
                    <a:pt x="0" y="679363"/>
                  </a:lnTo>
                  <a:lnTo>
                    <a:pt x="8280" y="597226"/>
                  </a:lnTo>
                  <a:cubicBezTo>
                    <a:pt x="78025" y="256390"/>
                    <a:pt x="379596" y="0"/>
                    <a:pt x="7410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endParaRPr>
            </a:p>
          </p:txBody>
        </p:sp>
        <p:grpSp>
          <p:nvGrpSpPr>
            <p:cNvPr id="113" name="Graphic 157">
              <a:extLst>
                <a:ext uri="{FF2B5EF4-FFF2-40B4-BE49-F238E27FC236}">
                  <a16:creationId xmlns:a16="http://schemas.microsoft.com/office/drawing/2014/main" xmlns="" id="{4AC4AE33-203A-4A93-8263-6CC6BB608FD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  <a:noFill/>
          </p:grpSpPr>
          <p:sp>
            <p:nvSpPr>
              <p:cNvPr id="115" name="Freeform: Shape 114">
                <a:extLst>
                  <a:ext uri="{FF2B5EF4-FFF2-40B4-BE49-F238E27FC236}">
                    <a16:creationId xmlns:a16="http://schemas.microsoft.com/office/drawing/2014/main" xmlns="" id="{1F15373C-6DCA-4058-94CC-6476950E59D8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16" name="Freeform: Shape 115">
                <a:extLst>
                  <a:ext uri="{FF2B5EF4-FFF2-40B4-BE49-F238E27FC236}">
                    <a16:creationId xmlns:a16="http://schemas.microsoft.com/office/drawing/2014/main" xmlns="" id="{961BE5B1-15E0-484D-8B21-F6BA455B21B3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17" name="Freeform: Shape 116">
                <a:extLst>
                  <a:ext uri="{FF2B5EF4-FFF2-40B4-BE49-F238E27FC236}">
                    <a16:creationId xmlns:a16="http://schemas.microsoft.com/office/drawing/2014/main" xmlns="" id="{81167C23-6882-4551-BF77-DF537E736E97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18" name="Freeform: Shape 117">
                <a:extLst>
                  <a:ext uri="{FF2B5EF4-FFF2-40B4-BE49-F238E27FC236}">
                    <a16:creationId xmlns:a16="http://schemas.microsoft.com/office/drawing/2014/main" xmlns="" id="{50749460-4B9F-4DE4-9931-7B5831D68F0F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19" name="Freeform: Shape 118">
                <a:extLst>
                  <a:ext uri="{FF2B5EF4-FFF2-40B4-BE49-F238E27FC236}">
                    <a16:creationId xmlns:a16="http://schemas.microsoft.com/office/drawing/2014/main" xmlns="" id="{A567746C-E54C-4865-ACF1-CD31DD1D8D3A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20" name="Freeform: Shape 119">
                <a:extLst>
                  <a:ext uri="{FF2B5EF4-FFF2-40B4-BE49-F238E27FC236}">
                    <a16:creationId xmlns:a16="http://schemas.microsoft.com/office/drawing/2014/main" xmlns="" id="{9E7B0826-2FBE-4B23-B784-BB7CDA8B3A7C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21" name="Freeform: Shape 120">
                <a:extLst>
                  <a:ext uri="{FF2B5EF4-FFF2-40B4-BE49-F238E27FC236}">
                    <a16:creationId xmlns:a16="http://schemas.microsoft.com/office/drawing/2014/main" xmlns="" id="{FDF54EDF-BA0A-440F-B20A-2A76BFE15C61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114" name="Freeform: Shape 113">
              <a:extLst>
                <a:ext uri="{FF2B5EF4-FFF2-40B4-BE49-F238E27FC236}">
                  <a16:creationId xmlns:a16="http://schemas.microsoft.com/office/drawing/2014/main" xmlns="" id="{A53B2ADC-F80C-403E-B1CA-BCFED2CE586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pic>
        <p:nvPicPr>
          <p:cNvPr id="5" name="Рисунок 5" descr="Изображение выглядит как текст, человек, внутренний, молодой&#10;&#10;Автоматически созданное описание">
            <a:extLst>
              <a:ext uri="{FF2B5EF4-FFF2-40B4-BE49-F238E27FC236}">
                <a16:creationId xmlns:a16="http://schemas.microsoft.com/office/drawing/2014/main" xmlns="" id="{A5460F6A-2769-4ABD-A141-34A10A470C9C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73030" y="3147836"/>
            <a:ext cx="5185775" cy="3391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895700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xmlns="" id="{8651CFA9-6065-4243-AC48-858E359780B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37962AE0-6A1C-4B76-9D52-10E5E6D7D3B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grpSp>
        <p:nvGrpSpPr>
          <p:cNvPr id="14" name="Top left">
            <a:extLst>
              <a:ext uri="{FF2B5EF4-FFF2-40B4-BE49-F238E27FC236}">
                <a16:creationId xmlns:a16="http://schemas.microsoft.com/office/drawing/2014/main" xmlns="" id="{32D15CB3-AC64-41F7-86F8-22A111F3DC2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5425" y="-1543"/>
            <a:ext cx="2198951" cy="3349518"/>
            <a:chOff x="10849" y="-3086"/>
            <a:chExt cx="2198951" cy="3349518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xmlns="" id="{9B8FAC53-55F6-4B51-8FAD-977E5E7D7EF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 rot="10800000">
              <a:off x="692844" y="-3086"/>
              <a:ext cx="1326111" cy="597603"/>
            </a:xfrm>
            <a:custGeom>
              <a:avLst/>
              <a:gdLst>
                <a:gd name="connsiteX0" fmla="*/ 741051 w 1482102"/>
                <a:gd name="connsiteY0" fmla="*/ 0 h 679363"/>
                <a:gd name="connsiteX1" fmla="*/ 1473822 w 1482102"/>
                <a:gd name="connsiteY1" fmla="*/ 597226 h 679363"/>
                <a:gd name="connsiteX2" fmla="*/ 1482102 w 1482102"/>
                <a:gd name="connsiteY2" fmla="*/ 679363 h 679363"/>
                <a:gd name="connsiteX3" fmla="*/ 0 w 1482102"/>
                <a:gd name="connsiteY3" fmla="*/ 679363 h 679363"/>
                <a:gd name="connsiteX4" fmla="*/ 8280 w 1482102"/>
                <a:gd name="connsiteY4" fmla="*/ 597226 h 679363"/>
                <a:gd name="connsiteX5" fmla="*/ 741051 w 1482102"/>
                <a:gd name="connsiteY5" fmla="*/ 0 h 679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2102" h="679363">
                  <a:moveTo>
                    <a:pt x="741051" y="0"/>
                  </a:moveTo>
                  <a:cubicBezTo>
                    <a:pt x="1102506" y="0"/>
                    <a:pt x="1404077" y="256390"/>
                    <a:pt x="1473822" y="597226"/>
                  </a:cubicBezTo>
                  <a:lnTo>
                    <a:pt x="1482102" y="679363"/>
                  </a:lnTo>
                  <a:lnTo>
                    <a:pt x="0" y="679363"/>
                  </a:lnTo>
                  <a:lnTo>
                    <a:pt x="8280" y="597226"/>
                  </a:lnTo>
                  <a:cubicBezTo>
                    <a:pt x="78025" y="256390"/>
                    <a:pt x="379596" y="0"/>
                    <a:pt x="7410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endParaRPr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xmlns="" id="{BC29D267-CD4D-4FD7-8F45-1C8FB4235AF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9394" y="15241"/>
              <a:ext cx="2190406" cy="3331191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xmlns="" id="{0EFC9A2B-D1CA-4247-836D-EAB80EB5EDA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849" y="15178"/>
              <a:ext cx="1978674" cy="307495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xmlns="" id="{F4F9AB28-B3F0-425B-8E51-E16DDB85368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25092" y="15178"/>
              <a:ext cx="1566146" cy="2737264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xmlns="" id="{891B00CE-2CF5-4DF1-A345-4516E2E83D0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849" y="15178"/>
              <a:ext cx="1368431" cy="2644975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xmlns="" id="{8B332657-F1E9-428F-BA70-8DD848E5533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8825" y="543780"/>
              <a:ext cx="494287" cy="1905590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xmlns="" id="{766A6EF8-94C7-4127-9EF9-584AD6885BF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849" y="672286"/>
              <a:ext cx="396930" cy="1690303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xmlns="" id="{3B1C2001-8549-4C7B-86AB-049B0C99EF4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23002" y="881264"/>
              <a:ext cx="258791" cy="1336561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</p:grp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8109AE2-DC46-49FA-A429-8DE928460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8181" y="168425"/>
            <a:ext cx="9988166" cy="1499401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kern="120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Спасибо за внимание!!!</a:t>
            </a:r>
          </a:p>
        </p:txBody>
      </p:sp>
      <p:grpSp>
        <p:nvGrpSpPr>
          <p:cNvPr id="24" name="Bottom Right">
            <a:extLst>
              <a:ext uri="{FF2B5EF4-FFF2-40B4-BE49-F238E27FC236}">
                <a16:creationId xmlns:a16="http://schemas.microsoft.com/office/drawing/2014/main" xmlns="" id="{921D9B61-CDA2-49D1-82AA-534691496FE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7974976" y="3278144"/>
            <a:ext cx="4211600" cy="3581399"/>
            <a:chOff x="7980400" y="3276601"/>
            <a:chExt cx="4211600" cy="3581399"/>
          </a:xfrm>
        </p:grpSpPr>
        <p:grpSp>
          <p:nvGrpSpPr>
            <p:cNvPr id="25" name="Graphic 157">
              <a:extLst>
                <a:ext uri="{FF2B5EF4-FFF2-40B4-BE49-F238E27FC236}">
                  <a16:creationId xmlns:a16="http://schemas.microsoft.com/office/drawing/2014/main" xmlns="" id="{A202591B-301C-460E-801A-4C116AC08CD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GrpSpPr>
          <p:grpSpPr>
            <a:xfrm>
              <a:off x="8662740" y="3276601"/>
              <a:ext cx="3529260" cy="3581396"/>
              <a:chOff x="4114800" y="1423987"/>
              <a:chExt cx="3961542" cy="4007547"/>
            </a:xfrm>
            <a:noFill/>
          </p:grpSpPr>
          <p:sp>
            <p:nvSpPr>
              <p:cNvPr id="27" name="Freeform: Shape 26">
                <a:extLst>
                  <a:ext uri="{FF2B5EF4-FFF2-40B4-BE49-F238E27FC236}">
                    <a16:creationId xmlns:a16="http://schemas.microsoft.com/office/drawing/2014/main" xmlns="" id="{257EC7EC-4934-4A65-B3AA-6AE3BD0739CF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8" name="Freeform: Shape 27">
                <a:extLst>
                  <a:ext uri="{FF2B5EF4-FFF2-40B4-BE49-F238E27FC236}">
                    <a16:creationId xmlns:a16="http://schemas.microsoft.com/office/drawing/2014/main" xmlns="" id="{201FEC27-F3E2-41E5-8C3B-FF66A13D8436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xmlns="" id="{CBFE67A7-A995-43D6-8414-EBB2A758A03C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30" name="Freeform: Shape 29">
                <a:extLst>
                  <a:ext uri="{FF2B5EF4-FFF2-40B4-BE49-F238E27FC236}">
                    <a16:creationId xmlns:a16="http://schemas.microsoft.com/office/drawing/2014/main" xmlns="" id="{6DB28E40-FF5E-459D-B516-A16554BBBF2B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31" name="Freeform: Shape 30">
                <a:extLst>
                  <a:ext uri="{FF2B5EF4-FFF2-40B4-BE49-F238E27FC236}">
                    <a16:creationId xmlns:a16="http://schemas.microsoft.com/office/drawing/2014/main" xmlns="" id="{9724247A-6615-4D27-80F0-33927628267E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32" name="Freeform: Shape 31">
                <a:extLst>
                  <a:ext uri="{FF2B5EF4-FFF2-40B4-BE49-F238E27FC236}">
                    <a16:creationId xmlns:a16="http://schemas.microsoft.com/office/drawing/2014/main" xmlns="" id="{495168B2-CEF6-486B-AD0C-D063CDD9885D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33" name="Freeform: Shape 32">
                <a:extLst>
                  <a:ext uri="{FF2B5EF4-FFF2-40B4-BE49-F238E27FC236}">
                    <a16:creationId xmlns:a16="http://schemas.microsoft.com/office/drawing/2014/main" xmlns="" id="{E27C133D-9749-4B34-9018-29F3FF86C0FD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</p:grp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xmlns="" id="{10388060-18B7-4BD6-A3C5-F6B8E1467EC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xmlns="" val="4555055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extBox 3">
            <a:extLst>
              <a:ext uri="{FF2B5EF4-FFF2-40B4-BE49-F238E27FC236}">
                <a16:creationId xmlns:a16="http://schemas.microsoft.com/office/drawing/2014/main" xmlns="" id="{BAFB74F0-C074-4BBD-ABC1-44C8DB23D0C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278271600"/>
              </p:ext>
            </p:extLst>
          </p:nvPr>
        </p:nvGraphicFramePr>
        <p:xfrm>
          <a:off x="704690" y="-219764"/>
          <a:ext cx="10982090" cy="42760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4222045887"/>
      </p:ext>
    </p:extLst>
  </p:cSld>
  <p:clrMapOvr>
    <a:masterClrMapping/>
  </p:clrMapOvr>
</p:sld>
</file>

<file path=ppt/theme/theme1.xml><?xml version="1.0" encoding="utf-8"?>
<a:theme xmlns:a="http://schemas.openxmlformats.org/drawingml/2006/main" name="ExploreVTI">
  <a:themeElements>
    <a:clrScheme name="Custom 33">
      <a:dk1>
        <a:sysClr val="windowText" lastClr="000000"/>
      </a:dk1>
      <a:lt1>
        <a:sysClr val="window" lastClr="FFFFFF"/>
      </a:lt1>
      <a:dk2>
        <a:srgbClr val="201449"/>
      </a:dk2>
      <a:lt2>
        <a:srgbClr val="F3F0E9"/>
      </a:lt2>
      <a:accent1>
        <a:srgbClr val="E45221"/>
      </a:accent1>
      <a:accent2>
        <a:srgbClr val="4D4EE6"/>
      </a:accent2>
      <a:accent3>
        <a:srgbClr val="454B78"/>
      </a:accent3>
      <a:accent4>
        <a:srgbClr val="A3A3C1"/>
      </a:accent4>
      <a:accent5>
        <a:srgbClr val="7162FE"/>
      </a:accent5>
      <a:accent6>
        <a:srgbClr val="1EBE9B"/>
      </a:accent6>
      <a:hlink>
        <a:srgbClr val="F900A0"/>
      </a:hlink>
      <a:folHlink>
        <a:srgbClr val="954F72"/>
      </a:folHlink>
    </a:clrScheme>
    <a:fontScheme name="Custom 23">
      <a:majorFont>
        <a:latin typeface="Rockwell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ExploreVTI" id="{157DDAE2-BFCD-43FD-9602-E5EFEAD66DC3}" vid="{04B6EBF8-4645-4305-9753-050B4204785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74</Words>
  <Application>Microsoft Office PowerPoint</Application>
  <PresentationFormat>Произвольный</PresentationFormat>
  <Paragraphs>11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ExploreVTI</vt:lpstr>
      <vt:lpstr>  Кейс №2  "Жить вместе: плюсы и минусы" </vt:lpstr>
      <vt:lpstr>Команда "Ноосфера"</vt:lpstr>
      <vt:lpstr>Если постаревшие родители оказываются в ситуации, когда сложно что-либо делать без посторонней помощи, то нередко дети принимают решение взять родителей жить к себе. Однако им приходится столкнуться с проблемой организации личного пространства для всех членов семьи.        </vt:lpstr>
      <vt:lpstr>Спасибо за внимание!!!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/>
  <cp:lastModifiedBy>user</cp:lastModifiedBy>
  <cp:revision>555</cp:revision>
  <dcterms:created xsi:type="dcterms:W3CDTF">2022-01-31T11:04:46Z</dcterms:created>
  <dcterms:modified xsi:type="dcterms:W3CDTF">2022-02-02T18:33:09Z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311946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S9.1.2</vt:lpwstr>
  </property>
</Properties>
</file>