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87" r:id="rId2"/>
    <p:sldId id="257" r:id="rId3"/>
    <p:sldId id="286" r:id="rId4"/>
    <p:sldId id="292" r:id="rId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A32B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2316418-01EB-4407-9AD2-07E22208648F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5716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289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06763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05455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762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41707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81409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06187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8445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884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1859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148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3365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0282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566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8852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759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316418-01EB-4407-9AD2-07E22208648F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420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klife.ru/finansy/semejnyj-byudzhet-ehto-chto-takoe-i-kak-vesti-pravilno.html" TargetMode="External"/><Relationship Id="rId2" Type="http://schemas.openxmlformats.org/officeDocument/2006/relationships/hyperlink" Target="https://&#1073;&#1102;&#1076;&#1078;&#1077;&#1090;-&#1089;&#1077;&#1084;&#1100;&#1080;.&#1088;&#1092;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s://multiurok.ru/files/prezentatsiia-semeinyi-biudzhet-raskhody-i-dokhod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C507B2C-8D2C-4792-ACEC-13CBF46E2E86}"/>
              </a:ext>
            </a:extLst>
          </p:cNvPr>
          <p:cNvSpPr txBox="1"/>
          <p:nvPr/>
        </p:nvSpPr>
        <p:spPr>
          <a:xfrm>
            <a:off x="1331640" y="836712"/>
            <a:ext cx="67687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«Семейный бюджет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как перекрёсток семи дорог»</a:t>
            </a:r>
            <a:endParaRPr lang="ru-RU" sz="3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755812-33E6-4EA6-A80A-5E33FED011AE}"/>
              </a:ext>
            </a:extLst>
          </p:cNvPr>
          <p:cNvSpPr txBox="1"/>
          <p:nvPr/>
        </p:nvSpPr>
        <p:spPr>
          <a:xfrm>
            <a:off x="3923928" y="5085184"/>
            <a:ext cx="44427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i="1" u="sng" dirty="0" smtClean="0"/>
              <a:t>Команда РОДКОМ:</a:t>
            </a:r>
          </a:p>
          <a:p>
            <a:pPr algn="r"/>
            <a:r>
              <a:rPr lang="ru-RU" b="1" i="1" dirty="0" smtClean="0"/>
              <a:t>Уварова Светлана Николаевна,</a:t>
            </a:r>
          </a:p>
          <a:p>
            <a:pPr algn="r"/>
            <a:r>
              <a:rPr lang="ru-RU" b="1" i="1" dirty="0" smtClean="0"/>
              <a:t>Михайлова Татьяна Николаевна, </a:t>
            </a:r>
          </a:p>
          <a:p>
            <a:pPr algn="r"/>
            <a:r>
              <a:rPr lang="ru-RU" b="1" i="1" dirty="0" err="1" smtClean="0"/>
              <a:t>Елгаськина</a:t>
            </a:r>
            <a:r>
              <a:rPr lang="ru-RU" b="1" i="1" dirty="0" smtClean="0"/>
              <a:t> Оксана Александровна </a:t>
            </a:r>
          </a:p>
        </p:txBody>
      </p:sp>
      <p:pic>
        <p:nvPicPr>
          <p:cNvPr id="6" name="Picture 3" descr="C:\Users\Пользователь\Desktop\280317_dengi.jpg">
            <a:extLst>
              <a:ext uri="{FF2B5EF4-FFF2-40B4-BE49-F238E27FC236}">
                <a16:creationId xmlns="" xmlns:a16="http://schemas.microsoft.com/office/drawing/2014/main" id="{4FECE386-512A-41B9-877E-0168644A1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276872"/>
            <a:ext cx="3794668" cy="2692320"/>
          </a:xfrm>
          <a:prstGeom prst="rect">
            <a:avLst/>
          </a:prstGeom>
          <a:noFill/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01817303-F55E-4BCD-8D44-A51A4BD62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933056"/>
            <a:ext cx="2407118" cy="2160240"/>
          </a:xfrm>
          <a:prstGeom prst="rect">
            <a:avLst/>
          </a:prstGeom>
          <a:noFill/>
        </p:spPr>
      </p:pic>
      <p:pic>
        <p:nvPicPr>
          <p:cNvPr id="9" name="Рисунок 4" descr="Планирование бюдже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04864"/>
            <a:ext cx="3600400" cy="157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279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7-Semejnyj-bjudzh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786322"/>
            <a:ext cx="3640456" cy="126842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838" y="214314"/>
            <a:ext cx="8229600" cy="584043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3600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b="1" u="sng" dirty="0" smtClean="0">
                <a:solidFill>
                  <a:srgbClr val="FF0000"/>
                </a:solidFill>
              </a:rPr>
              <a:t>Кейс</a:t>
            </a:r>
            <a:endParaRPr lang="ru-RU" sz="3600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tx1"/>
                </a:solidFill>
              </a:rPr>
              <a:t>Семья Архиповых состоит из 4 человек: папа  Игорь (имеет доход), мама Светлана (временно не работает), сын студент Андрей (получает стипендию)  и дочь школьница Алла (не имеет дохода). 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tx1"/>
                </a:solidFill>
              </a:rPr>
              <a:t>Денежные средства семьи хранились в шкафу, и каждый мог свободно брать их для своих нужд, только дети должны были спрашивать разрешение. 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tx1"/>
                </a:solidFill>
              </a:rPr>
              <a:t>Перед началом зимнего сезона возникла необходимость в покупке новой зимней резины. Посчитав сбережения семьи, </a:t>
            </a:r>
            <a:r>
              <a:rPr lang="ru-RU" sz="3000" b="1" dirty="0" smtClean="0">
                <a:solidFill>
                  <a:schemeClr val="tx1"/>
                </a:solidFill>
              </a:rPr>
              <a:t>папа обнаружил</a:t>
            </a:r>
            <a:r>
              <a:rPr lang="ru-RU" sz="3000" b="1" dirty="0" smtClean="0">
                <a:solidFill>
                  <a:schemeClr val="tx1"/>
                </a:solidFill>
              </a:rPr>
              <a:t>, </a:t>
            </a:r>
            <a:r>
              <a:rPr lang="ru-RU" sz="3000" b="1" dirty="0" smtClean="0">
                <a:solidFill>
                  <a:schemeClr val="tx1"/>
                </a:solidFill>
              </a:rPr>
              <a:t>что нужной суммы денег нет. 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tx1"/>
                </a:solidFill>
              </a:rPr>
              <a:t>Весь вечер семья выясняла, кто прав, кто виноват.</a:t>
            </a:r>
            <a:endParaRPr lang="ru-RU" sz="30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214E1B6-284D-4FB1-9165-BBCE73C471D9}"/>
              </a:ext>
            </a:extLst>
          </p:cNvPr>
          <p:cNvSpPr txBox="1"/>
          <p:nvPr/>
        </p:nvSpPr>
        <p:spPr>
          <a:xfrm>
            <a:off x="1619672" y="836712"/>
            <a:ext cx="6120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Проблема кейса:</a:t>
            </a:r>
            <a:endParaRPr lang="ru-RU" sz="3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92911D1-6B3B-4F49-8F22-AF1B753EB4CC}"/>
              </a:ext>
            </a:extLst>
          </p:cNvPr>
          <p:cNvSpPr txBox="1"/>
          <p:nvPr/>
        </p:nvSpPr>
        <p:spPr>
          <a:xfrm>
            <a:off x="899592" y="1700808"/>
            <a:ext cx="76328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smtClean="0"/>
              <a:t>Как расходовать семейный бюджет, не теряя мир и согласие в семье?</a:t>
            </a:r>
          </a:p>
        </p:txBody>
      </p:sp>
      <p:pic>
        <p:nvPicPr>
          <p:cNvPr id="1026" name="Рисунок 1" descr="Из чего складывается семейный бюдж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12976"/>
            <a:ext cx="56864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6979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C9F9E96-2AF3-416E-8B2B-75612BF6DAE6}"/>
              </a:ext>
            </a:extLst>
          </p:cNvPr>
          <p:cNvSpPr txBox="1"/>
          <p:nvPr/>
        </p:nvSpPr>
        <p:spPr>
          <a:xfrm>
            <a:off x="683568" y="764704"/>
            <a:ext cx="7704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</a:rPr>
              <a:t>Список источников информации:</a:t>
            </a:r>
            <a:endParaRPr lang="ru-RU" sz="32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354C3FC-9FFC-4CDE-900D-D9A802456F0A}"/>
              </a:ext>
            </a:extLst>
          </p:cNvPr>
          <p:cNvSpPr txBox="1"/>
          <p:nvPr/>
        </p:nvSpPr>
        <p:spPr>
          <a:xfrm>
            <a:off x="971600" y="1700809"/>
            <a:ext cx="741682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u="sng" dirty="0" smtClean="0">
                <a:hlinkClick r:id="rId2"/>
              </a:rPr>
              <a:t>https://бюджет-семьи.рф/</a:t>
            </a:r>
            <a:endParaRPr lang="ru-RU" sz="3200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b="1" u="sng" dirty="0" smtClean="0">
                <a:hlinkClick r:id="rId3"/>
              </a:rPr>
              <a:t>https://iklife.ru/finansy/semejnyj-byudzhet-ehto-chto-takoe-i-kak-vesti-pravilno.html</a:t>
            </a:r>
            <a:endParaRPr lang="ru-RU" sz="32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b="1" u="sng" dirty="0" smtClean="0">
                <a:hlinkClick r:id="rId4"/>
              </a:rPr>
              <a:t>https://multiurok.ru/files/prezentatsiia-semeinyi-biudzhet-raskhody-i-dokhody.html</a:t>
            </a:r>
            <a:endParaRPr lang="ru-RU" sz="3200" b="1" dirty="0" smtClean="0"/>
          </a:p>
        </p:txBody>
      </p:sp>
      <p:pic>
        <p:nvPicPr>
          <p:cNvPr id="1026" name="Рисунок 3" descr="История рубл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797152"/>
            <a:ext cx="3240360" cy="142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50209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522</TotalTime>
  <Words>149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Натуральные материалы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БЮДЖЕТ</dc:title>
  <dc:creator>Teacher</dc:creator>
  <cp:lastModifiedBy>user</cp:lastModifiedBy>
  <cp:revision>56</cp:revision>
  <dcterms:created xsi:type="dcterms:W3CDTF">2012-03-20T09:05:59Z</dcterms:created>
  <dcterms:modified xsi:type="dcterms:W3CDTF">2022-02-02T18:45:15Z</dcterms:modified>
</cp:coreProperties>
</file>