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850" y="-6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113f67eb8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113f67eb8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113f67eb8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113f67eb8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113f67eb85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113f67eb85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13f67eb85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13f67eb85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113f67eb85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113f67eb85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1010757d68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1010757d68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ife.akbars.ru/pf/kak-vesti-semeyniy-budget/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zen.yandex.ru/media/haknem/3-glavnye-problemy-semeinogo-biudjeta-60b772baf073137351a30779" TargetMode="External"/><Relationship Id="rId5" Type="http://schemas.openxmlformats.org/officeDocument/2006/relationships/hyperlink" Target="https://breezwomen.ru/domashnie-dela/bytovye-voprosy/problemy-semejnogo-byudzheta" TargetMode="External"/><Relationship Id="rId4" Type="http://schemas.openxmlformats.org/officeDocument/2006/relationships/hyperlink" Target="https://assistentus.ru/forma/raspiska-v-poluchenii-dene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149600" y="0"/>
            <a:ext cx="8520600" cy="70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/>
              <a:t>Команда: </a:t>
            </a:r>
            <a:r>
              <a:rPr lang="ru" sz="2400" b="1" dirty="0" smtClean="0"/>
              <a:t>«Ноосфера» </a:t>
            </a:r>
            <a:endParaRPr sz="24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103175" y="619125"/>
            <a:ext cx="8975400" cy="45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Кейс 1:</a:t>
            </a: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"Семейный бюджет как перекресток семи дорог"</a:t>
            </a: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        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ru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" sz="105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Авторы кейса:   </a:t>
            </a:r>
            <a:r>
              <a:rPr lang="ru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" sz="105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Участники команды:</a:t>
            </a:r>
            <a:endParaRPr sz="105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10000"/>
              <a:buFont typeface="Arial"/>
              <a:buNone/>
            </a:pPr>
            <a:r>
              <a:rPr lang="ru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А.А.Сайфиев, Д.С.Володина                                                                                                                                                                                                                                         Сидоров Кирилл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А.Б.Терентьева, Н.В. Миллер                                                                                                                                                                                                                                       Сибгатуллова Злата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10000"/>
              <a:buFont typeface="Arial"/>
              <a:buNone/>
            </a:pPr>
            <a:r>
              <a:rPr lang="ru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Т. Н. Евдокимова                                                                                                                                                                                                                                                             Ещеркина Даша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93963" y="1481150"/>
            <a:ext cx="4156076" cy="366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913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>
                <a:latin typeface="Calibri"/>
                <a:ea typeface="Calibri"/>
                <a:cs typeface="Calibri"/>
                <a:sym typeface="Calibri"/>
              </a:rPr>
              <a:t>Описание ситуации, требующей принятия решения</a:t>
            </a:r>
            <a:endParaRPr sz="24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110525" y="664025"/>
            <a:ext cx="8938500" cy="42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6666"/>
              </a:lnSpc>
              <a:spcBef>
                <a:spcPts val="2600"/>
              </a:spcBef>
              <a:spcAft>
                <a:spcPts val="500"/>
              </a:spcAft>
              <a:buNone/>
            </a:pPr>
            <a:r>
              <a:rPr lang="ru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Разное понимание ведения семейного бюджета.</a:t>
            </a:r>
            <a:r>
              <a:rPr lang="ru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 семье </a:t>
            </a:r>
            <a:r>
              <a:rPr lang="ru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живут </a:t>
            </a:r>
            <a:r>
              <a:rPr lang="ru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 </a:t>
            </a:r>
            <a:r>
              <a:rPr lang="ru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человека, </a:t>
            </a:r>
            <a:r>
              <a:rPr lang="ru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и каждый имеет своё понимание того, что самое важное и как правильно расставить приоритеты. Для одного важно — одно, для другого — другое. Дети хотят удовлетворить свои потребности, не задумываясь о других, а родители понимают, что необходимо сделать для всей семьи. </a:t>
            </a:r>
            <a:endParaRPr dirty="0">
              <a:solidFill>
                <a:srgbClr val="000000"/>
              </a:solidFill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 t="4509" b="-4509"/>
          <a:stretch/>
        </p:blipFill>
        <p:spPr>
          <a:xfrm>
            <a:off x="311700" y="2417000"/>
            <a:ext cx="3114851" cy="2778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51950" y="2417000"/>
            <a:ext cx="3278450" cy="2726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117900"/>
            <a:ext cx="8520600" cy="59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>
                <a:latin typeface="Calibri"/>
                <a:ea typeface="Calibri"/>
                <a:cs typeface="Calibri"/>
                <a:sym typeface="Calibri"/>
              </a:rPr>
              <a:t>Уточненная формулировка проблемы</a:t>
            </a:r>
            <a:endParaRPr sz="24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311700" y="685300"/>
            <a:ext cx="8520600" cy="43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ru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Проблема заключается в неправильном хранении, распределении  </a:t>
            </a:r>
            <a:r>
              <a:rPr lang="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семейного </a:t>
            </a:r>
            <a:r>
              <a:rPr lang="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бюджета и управлении  им. </a:t>
            </a:r>
            <a:r>
              <a:rPr lang="ru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Глава семьи столкнулся с нехваткой денежных </a:t>
            </a:r>
            <a:r>
              <a:rPr lang="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средств </a:t>
            </a:r>
            <a:r>
              <a:rPr lang="ru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из-за </a:t>
            </a:r>
            <a:r>
              <a:rPr lang="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своего </a:t>
            </a:r>
            <a:r>
              <a:rPr lang="ru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небрежного отношения к ним. Отец хранил деньги в шкафу, тем самым подвергал их обесцениванию </a:t>
            </a:r>
            <a:r>
              <a:rPr lang="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 </a:t>
            </a:r>
            <a:r>
              <a:rPr lang="ru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риску </a:t>
            </a:r>
            <a:r>
              <a:rPr lang="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потери. </a:t>
            </a:r>
            <a:r>
              <a:rPr lang="ru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Что и произошло, деньги пропали без ведома отца. Жена отдала чуть менее половины накопленных денег в долг. Дети потратили деньги на удовлетворение своих </a:t>
            </a:r>
            <a:r>
              <a:rPr lang="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потребностей - </a:t>
            </a:r>
            <a:r>
              <a:rPr lang="ru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без спроса, хотя они должны спрашивать </a:t>
            </a:r>
            <a:r>
              <a:rPr lang="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разрешения </a:t>
            </a:r>
            <a:r>
              <a:rPr lang="ru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 родителей. Из всего вышесказанного нужно </a:t>
            </a:r>
            <a:r>
              <a:rPr lang="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дать </a:t>
            </a:r>
            <a:r>
              <a:rPr lang="ru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оценку </a:t>
            </a:r>
            <a:r>
              <a:rPr lang="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действиям </a:t>
            </a:r>
            <a:r>
              <a:rPr lang="ru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каждого члена семьи.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68850" y="3212850"/>
            <a:ext cx="2449750" cy="1790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0550" y="3212850"/>
            <a:ext cx="2512800" cy="193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61850"/>
            <a:ext cx="8520600" cy="6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>
                <a:latin typeface="Calibri"/>
                <a:ea typeface="Calibri"/>
                <a:cs typeface="Calibri"/>
                <a:sym typeface="Calibri"/>
              </a:rPr>
              <a:t>Оценка действий каждого члена семьи</a:t>
            </a:r>
            <a:endParaRPr sz="24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0" y="1962615"/>
            <a:ext cx="9144000" cy="4691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Игорь Архипов</a:t>
            </a: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</a:t>
            </a:r>
            <a:r>
              <a:rPr lang="ru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Светлана Архипова </a:t>
            </a: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</a:t>
            </a:r>
            <a:r>
              <a:rPr lang="ru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Андрей и Алла Архиповы</a:t>
            </a:r>
            <a:endParaRPr sz="11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2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Отец хотел потратить накоплен-          Мать отдала деньги в долг соседке, то                    </a:t>
            </a:r>
            <a:r>
              <a:rPr lang="ru" sz="11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Андрей </a:t>
            </a: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потратил часть семейного бюджета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2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ные деньги на зимнюю                          </a:t>
            </a:r>
            <a:r>
              <a:rPr lang="ru" sz="11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есть </a:t>
            </a: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хотела помочь человеку. Она действова        </a:t>
            </a:r>
            <a:r>
              <a:rPr lang="ru" sz="11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</a:t>
            </a:r>
            <a:r>
              <a:rPr lang="ru" sz="11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оплату взноса  для публикации  в  журнале.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2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резину, то </a:t>
            </a:r>
            <a:r>
              <a:rPr lang="ru" sz="11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есть  он </a:t>
            </a: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пред-                        ла из благих намерений, но  незнание                   </a:t>
            </a:r>
            <a:r>
              <a:rPr lang="ru" sz="11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Его </a:t>
            </a: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действия можно назвать правильными, ведь он потратил 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2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полагал использовать деньги               юридических </a:t>
            </a:r>
            <a:r>
              <a:rPr lang="ru" sz="11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аспектов  сыграло </a:t>
            </a: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 ней                    </a:t>
            </a:r>
            <a:r>
              <a:rPr lang="ru" sz="11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деньги </a:t>
            </a: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образование, а не на удовлетворение своих потреб-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2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для комфорта и безопасности               злую шутку. Её действия нельзя назвать               ностей, но он это сделал без спроса родителей. Алла же пот-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2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всей семьи. Его действия не-              неправильными, скорее неаккуратными.               </a:t>
            </a:r>
            <a:r>
              <a:rPr lang="ru" sz="11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ратила </a:t>
            </a: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деньги для покупки вещей, не посоветовавшись с </a:t>
            </a:r>
            <a:r>
              <a:rPr lang="ru" sz="11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ро-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2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льзя назвать неправильными.                                                                                                           дителями. Её действия являются эгоистичными и неправиль-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2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                                                                                             ными.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10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7647"/>
              </a:lnSpc>
              <a:spcBef>
                <a:spcPts val="5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dirty="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800"/>
              </a:spcBef>
              <a:spcAft>
                <a:spcPts val="1200"/>
              </a:spcAft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21075" y="478975"/>
            <a:ext cx="2085400" cy="173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 rotWithShape="1">
          <a:blip r:embed="rId4">
            <a:alphaModFix/>
          </a:blip>
          <a:srcRect l="-10660" r="10660"/>
          <a:stretch/>
        </p:blipFill>
        <p:spPr>
          <a:xfrm>
            <a:off x="1724325" y="478975"/>
            <a:ext cx="2420275" cy="173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68750" y="478975"/>
            <a:ext cx="2630725" cy="173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311700" y="88425"/>
            <a:ext cx="8520600" cy="5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>
                <a:latin typeface="Calibri"/>
                <a:ea typeface="Calibri"/>
                <a:cs typeface="Calibri"/>
                <a:sym typeface="Calibri"/>
              </a:rPr>
              <a:t>Решение проблемы</a:t>
            </a:r>
            <a:endParaRPr sz="24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117900" y="729525"/>
            <a:ext cx="8931000" cy="42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Чтобы избежать проблем в </a:t>
            </a:r>
            <a:r>
              <a:rPr lang="ru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будущем, </a:t>
            </a:r>
            <a:r>
              <a:rPr lang="ru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нужно понять каждому члену семьи </a:t>
            </a:r>
            <a:r>
              <a:rPr lang="ru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в </a:t>
            </a:r>
            <a:r>
              <a:rPr lang="ru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чем его </a:t>
            </a:r>
            <a:r>
              <a:rPr lang="ru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ошибки и каковы </a:t>
            </a:r>
            <a:r>
              <a:rPr lang="ru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способы их </a:t>
            </a:r>
            <a:r>
              <a:rPr lang="ru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исправления. </a:t>
            </a: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Отцу стоит отказаться от зимней резины и транспорта в </a:t>
            </a:r>
            <a:r>
              <a:rPr lang="ru" sz="11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целом на </a:t>
            </a: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зимний сезон. Перейти всей </a:t>
            </a:r>
            <a:r>
              <a:rPr lang="ru" sz="11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семьёй на </a:t>
            </a: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общественный транспорт. Уйдут расходы на техобслуживание и бензин. Поговорить с каждым членом семьи и объяснить важность </a:t>
            </a:r>
            <a:r>
              <a:rPr lang="ru" sz="11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рационального ведения </a:t>
            </a:r>
            <a:r>
              <a:rPr lang="ru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семейного бюджета и </a:t>
            </a:r>
            <a:r>
              <a:rPr lang="ru" sz="11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руководствоваться следующими  указаниями.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24875" y="1753863"/>
            <a:ext cx="2792800" cy="2881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12" y="1864363"/>
            <a:ext cx="2660175" cy="2660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83450" y="1864375"/>
            <a:ext cx="2660175" cy="2881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>
            <a:off x="311700" y="81050"/>
            <a:ext cx="8520600" cy="48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>
                <a:latin typeface="Calibri"/>
                <a:ea typeface="Calibri"/>
                <a:cs typeface="Calibri"/>
                <a:sym typeface="Calibri"/>
              </a:rPr>
              <a:t>Список литературы</a:t>
            </a:r>
            <a:endParaRPr sz="24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8"/>
          <p:cNvSpPr txBox="1">
            <a:spLocks noGrp="1"/>
          </p:cNvSpPr>
          <p:nvPr>
            <p:ph type="body" idx="1"/>
          </p:nvPr>
        </p:nvSpPr>
        <p:spPr>
          <a:xfrm>
            <a:off x="311700" y="670575"/>
            <a:ext cx="8520600" cy="43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u="sng">
                <a:solidFill>
                  <a:schemeClr val="hlink"/>
                </a:solidFill>
                <a:hlinkClick r:id="rId3"/>
              </a:rPr>
              <a:t>https://life.akbars.ru/pf/kak-vesti-semeyniy-budget/1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u="sng">
                <a:solidFill>
                  <a:schemeClr val="hlink"/>
                </a:solidFill>
                <a:hlinkClick r:id="rId4"/>
              </a:rPr>
              <a:t>https://assistentus.ru/forma/raspiska-v-poluchenii-deneg/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u="sng">
                <a:solidFill>
                  <a:schemeClr val="hlink"/>
                </a:solidFill>
                <a:hlinkClick r:id="rId5"/>
              </a:rPr>
              <a:t>https://breezwomen.ru/domashnie-dela/bytovye-voprosy/problemy-semejnogo-byudzheta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u="sng">
                <a:solidFill>
                  <a:schemeClr val="hlink"/>
                </a:solidFill>
                <a:hlinkClick r:id="rId6"/>
              </a:rPr>
              <a:t>https://zen.yandex.ru/media/haknem/3-glavnye-problemy-semeinogo-biudjeta-60b772baf073137351a30779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03" name="Google Shape;10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441</Words>
  <Application>Microsoft Office PowerPoint</Application>
  <PresentationFormat>Экран (16:9)</PresentationFormat>
  <Paragraphs>38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Simple Light</vt:lpstr>
      <vt:lpstr>Команда: «Ноосфера» </vt:lpstr>
      <vt:lpstr>Описание ситуации, требующей принятия решения</vt:lpstr>
      <vt:lpstr>Уточненная формулировка проблемы</vt:lpstr>
      <vt:lpstr>Оценка действий каждого члена семьи</vt:lpstr>
      <vt:lpstr>Решение проблемы</vt:lpstr>
      <vt:lpstr>Список литературы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Команда: ноосфера </dc:title>
  <cp:lastModifiedBy>user</cp:lastModifiedBy>
  <cp:revision>3</cp:revision>
  <dcterms:modified xsi:type="dcterms:W3CDTF">2022-02-02T18:04:25Z</dcterms:modified>
</cp:coreProperties>
</file>